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120" d="100"/>
          <a:sy n="120" d="100"/>
        </p:scale>
        <p:origin x="-13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2EF85-57E2-403C-A596-F35D5D6114A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2CFAF1-A3C9-4D40-A6B7-D596609E81B3}">
      <dgm:prSet/>
      <dgm:spPr/>
      <dgm:t>
        <a:bodyPr/>
        <a:lstStyle/>
        <a:p>
          <a:pPr rtl="0"/>
          <a:r>
            <a:rPr lang="en-US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ԲԱՐԵՓՈԽՈՒՄՆԵՐ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3DCCCF99-2D59-4D8C-9796-E218C2567550}" type="sibTrans" cxnId="{B26774FD-8868-41CB-8E81-2D672C2AD677}">
      <dgm:prSet/>
      <dgm:spPr/>
      <dgm:t>
        <a:bodyPr/>
        <a:lstStyle/>
        <a:p>
          <a:endParaRPr lang="en-US"/>
        </a:p>
      </dgm:t>
    </dgm:pt>
    <dgm:pt modelId="{C93F548C-596C-4644-BB7F-710EC0D61D57}" type="parTrans" cxnId="{B26774FD-8868-41CB-8E81-2D672C2AD677}">
      <dgm:prSet/>
      <dgm:spPr/>
      <dgm:t>
        <a:bodyPr/>
        <a:lstStyle/>
        <a:p>
          <a:endParaRPr lang="en-US"/>
        </a:p>
      </dgm:t>
    </dgm:pt>
    <dgm:pt modelId="{6029AE32-0C97-4C35-8934-FF164A8F4ADB}" type="pres">
      <dgm:prSet presAssocID="{E772EF85-57E2-403C-A596-F35D5D6114A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BE014A-A9B2-4A3A-8E94-F61A9B0C713F}" type="pres">
      <dgm:prSet presAssocID="{0F2CFAF1-A3C9-4D40-A6B7-D596609E81B3}" presName="circle1" presStyleLbl="node1" presStyleIdx="0" presStyleCnt="1"/>
      <dgm:spPr/>
    </dgm:pt>
    <dgm:pt modelId="{15488B3C-9C2E-4FBA-841C-7DF58D2FEAE6}" type="pres">
      <dgm:prSet presAssocID="{0F2CFAF1-A3C9-4D40-A6B7-D596609E81B3}" presName="space" presStyleCnt="0"/>
      <dgm:spPr/>
    </dgm:pt>
    <dgm:pt modelId="{3252C60F-57BE-4C12-88C1-377727DB8414}" type="pres">
      <dgm:prSet presAssocID="{0F2CFAF1-A3C9-4D40-A6B7-D596609E81B3}" presName="rect1" presStyleLbl="alignAcc1" presStyleIdx="0" presStyleCnt="1"/>
      <dgm:spPr/>
      <dgm:t>
        <a:bodyPr/>
        <a:lstStyle/>
        <a:p>
          <a:endParaRPr lang="en-US"/>
        </a:p>
      </dgm:t>
    </dgm:pt>
    <dgm:pt modelId="{2CD48D4D-3936-44A4-8133-06DD22DA0F67}" type="pres">
      <dgm:prSet presAssocID="{0F2CFAF1-A3C9-4D40-A6B7-D596609E81B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6774FD-8868-41CB-8E81-2D672C2AD677}" srcId="{E772EF85-57E2-403C-A596-F35D5D6114A5}" destId="{0F2CFAF1-A3C9-4D40-A6B7-D596609E81B3}" srcOrd="0" destOrd="0" parTransId="{C93F548C-596C-4644-BB7F-710EC0D61D57}" sibTransId="{3DCCCF99-2D59-4D8C-9796-E218C2567550}"/>
    <dgm:cxn modelId="{E79AA419-70A4-4AF6-AB07-61C400788347}" type="presOf" srcId="{0F2CFAF1-A3C9-4D40-A6B7-D596609E81B3}" destId="{3252C60F-57BE-4C12-88C1-377727DB8414}" srcOrd="0" destOrd="0" presId="urn:microsoft.com/office/officeart/2005/8/layout/target3"/>
    <dgm:cxn modelId="{67FEE5B1-7746-40CE-B17B-AFDD323F9DED}" type="presOf" srcId="{0F2CFAF1-A3C9-4D40-A6B7-D596609E81B3}" destId="{2CD48D4D-3936-44A4-8133-06DD22DA0F67}" srcOrd="1" destOrd="0" presId="urn:microsoft.com/office/officeart/2005/8/layout/target3"/>
    <dgm:cxn modelId="{9D935D54-9C2F-498E-A36B-4BE324450980}" type="presOf" srcId="{E772EF85-57E2-403C-A596-F35D5D6114A5}" destId="{6029AE32-0C97-4C35-8934-FF164A8F4ADB}" srcOrd="0" destOrd="0" presId="urn:microsoft.com/office/officeart/2005/8/layout/target3"/>
    <dgm:cxn modelId="{27E1D6C8-5C85-445E-B579-DF404ED46D01}" type="presParOf" srcId="{6029AE32-0C97-4C35-8934-FF164A8F4ADB}" destId="{67BE014A-A9B2-4A3A-8E94-F61A9B0C713F}" srcOrd="0" destOrd="0" presId="urn:microsoft.com/office/officeart/2005/8/layout/target3"/>
    <dgm:cxn modelId="{6BB58451-250A-4454-BEEE-EF333D8EB044}" type="presParOf" srcId="{6029AE32-0C97-4C35-8934-FF164A8F4ADB}" destId="{15488B3C-9C2E-4FBA-841C-7DF58D2FEAE6}" srcOrd="1" destOrd="0" presId="urn:microsoft.com/office/officeart/2005/8/layout/target3"/>
    <dgm:cxn modelId="{BF8CF8C9-DDC4-459B-B3A0-8C36D03AA6AA}" type="presParOf" srcId="{6029AE32-0C97-4C35-8934-FF164A8F4ADB}" destId="{3252C60F-57BE-4C12-88C1-377727DB8414}" srcOrd="2" destOrd="0" presId="urn:microsoft.com/office/officeart/2005/8/layout/target3"/>
    <dgm:cxn modelId="{A243283D-328D-4BD1-B0C6-C9AB0D68E0E6}" type="presParOf" srcId="{6029AE32-0C97-4C35-8934-FF164A8F4ADB}" destId="{2CD48D4D-3936-44A4-8133-06DD22DA0F6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6349B6-5D90-4E00-A868-55F040FEE9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AEF5219-CCB4-4FF5-81BC-900FDB81BB48}">
      <dgm:prSet custT="1"/>
      <dgm:spPr/>
      <dgm:t>
        <a:bodyPr/>
        <a:lstStyle/>
        <a:p>
          <a:pPr algn="ctr" rtl="0"/>
          <a:r>
            <a:rPr lang="en-US" sz="3000" b="0" baseline="0" dirty="0" smtClean="0">
              <a:latin typeface="GHEA Grapalat" pitchFamily="50" charset="0"/>
            </a:rPr>
            <a:t>5. ՊԱՐՏԱԴԻՐ ԱՈՒԴԻՏ</a:t>
          </a:r>
          <a:endParaRPr lang="en-US" sz="3000" dirty="0">
            <a:latin typeface="GHEA Grapalat" pitchFamily="50" charset="0"/>
          </a:endParaRPr>
        </a:p>
      </dgm:t>
    </dgm:pt>
    <dgm:pt modelId="{1CA77EFF-7373-411D-BEBC-FFB8D0D66810}" type="parTrans" cxnId="{016F3D57-4B39-4A56-9B74-7CEA260D55D8}">
      <dgm:prSet/>
      <dgm:spPr/>
      <dgm:t>
        <a:bodyPr/>
        <a:lstStyle/>
        <a:p>
          <a:endParaRPr lang="en-US"/>
        </a:p>
      </dgm:t>
    </dgm:pt>
    <dgm:pt modelId="{59B3B5DA-6590-4550-B9AE-D43828F383C3}" type="sibTrans" cxnId="{016F3D57-4B39-4A56-9B74-7CEA260D55D8}">
      <dgm:prSet/>
      <dgm:spPr/>
      <dgm:t>
        <a:bodyPr/>
        <a:lstStyle/>
        <a:p>
          <a:endParaRPr lang="en-US"/>
        </a:p>
      </dgm:t>
    </dgm:pt>
    <dgm:pt modelId="{E3F6D492-CD21-46E7-8C62-F75DE1A7580E}" type="pres">
      <dgm:prSet presAssocID="{0A6349B6-5D90-4E00-A868-55F040FEE9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B167EC-4F95-49DC-8458-31E4A241EB6F}" type="pres">
      <dgm:prSet presAssocID="{1AEF5219-CCB4-4FF5-81BC-900FDB81BB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6F3D57-4B39-4A56-9B74-7CEA260D55D8}" srcId="{0A6349B6-5D90-4E00-A868-55F040FEE914}" destId="{1AEF5219-CCB4-4FF5-81BC-900FDB81BB48}" srcOrd="0" destOrd="0" parTransId="{1CA77EFF-7373-411D-BEBC-FFB8D0D66810}" sibTransId="{59B3B5DA-6590-4550-B9AE-D43828F383C3}"/>
    <dgm:cxn modelId="{9172AB43-61DF-4A83-B1A9-77E0AE565E84}" type="presOf" srcId="{1AEF5219-CCB4-4FF5-81BC-900FDB81BB48}" destId="{95B167EC-4F95-49DC-8458-31E4A241EB6F}" srcOrd="0" destOrd="0" presId="urn:microsoft.com/office/officeart/2005/8/layout/vList2"/>
    <dgm:cxn modelId="{EEB50196-6BED-491F-B293-BE983B1B7039}" type="presOf" srcId="{0A6349B6-5D90-4E00-A868-55F040FEE914}" destId="{E3F6D492-CD21-46E7-8C62-F75DE1A7580E}" srcOrd="0" destOrd="0" presId="urn:microsoft.com/office/officeart/2005/8/layout/vList2"/>
    <dgm:cxn modelId="{BF8A3B2C-8227-44FB-B2E3-230484B2974D}" type="presParOf" srcId="{E3F6D492-CD21-46E7-8C62-F75DE1A7580E}" destId="{95B167EC-4F95-49DC-8458-31E4A241EB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6BADEE-C05F-4539-9B2C-21D92F85CC9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BD85E2-B2CE-4915-AAFB-21A817D85518}">
      <dgm:prSet custT="1"/>
      <dgm:spPr/>
      <dgm:t>
        <a:bodyPr/>
        <a:lstStyle/>
        <a:p>
          <a:pPr rtl="0"/>
          <a:r>
            <a:rPr lang="en-US" sz="1800" dirty="0" err="1" smtClean="0">
              <a:latin typeface="GHEA Grapalat" pitchFamily="50" charset="0"/>
            </a:rPr>
            <a:t>Հանրային</a:t>
          </a:r>
          <a:r>
            <a:rPr lang="en-US" sz="1800" dirty="0" smtClean="0">
              <a:latin typeface="GHEA Grapalat" pitchFamily="50" charset="0"/>
            </a:rPr>
            <a:t> </a:t>
          </a:r>
          <a:r>
            <a:rPr lang="en-US" sz="1800" dirty="0" err="1" smtClean="0">
              <a:latin typeface="GHEA Grapalat" pitchFamily="50" charset="0"/>
            </a:rPr>
            <a:t>հաշվետվողակա-նություն</a:t>
          </a:r>
          <a:r>
            <a:rPr lang="en-US" sz="1800" dirty="0" smtClean="0">
              <a:latin typeface="GHEA Grapalat" pitchFamily="50" charset="0"/>
            </a:rPr>
            <a:t> </a:t>
          </a:r>
          <a:r>
            <a:rPr lang="en-US" sz="1800" dirty="0" err="1" smtClean="0">
              <a:latin typeface="GHEA Grapalat" pitchFamily="50" charset="0"/>
            </a:rPr>
            <a:t>ունեցող</a:t>
          </a:r>
          <a:r>
            <a:rPr lang="en-US" sz="1800" dirty="0" smtClean="0">
              <a:latin typeface="GHEA Grapalat" pitchFamily="50" charset="0"/>
            </a:rPr>
            <a:t> </a:t>
          </a:r>
          <a:r>
            <a:rPr lang="en-US" sz="1800" dirty="0" err="1" smtClean="0">
              <a:latin typeface="GHEA Grapalat" pitchFamily="50" charset="0"/>
            </a:rPr>
            <a:t>կազմակերպութ-յուններ</a:t>
          </a:r>
          <a:r>
            <a:rPr lang="en-US" sz="1800" dirty="0" smtClean="0">
              <a:latin typeface="GHEA Grapalat" pitchFamily="50" charset="0"/>
            </a:rPr>
            <a:t>՝ </a:t>
          </a:r>
          <a:endParaRPr lang="en-US" sz="1800" dirty="0">
            <a:latin typeface="GHEA Grapalat" pitchFamily="50" charset="0"/>
          </a:endParaRPr>
        </a:p>
      </dgm:t>
    </dgm:pt>
    <dgm:pt modelId="{0B3A79C6-3512-4B40-A598-6CE455BCCF4C}" type="parTrans" cxnId="{66122816-451C-4AED-BB26-3C88898B8BFD}">
      <dgm:prSet/>
      <dgm:spPr/>
      <dgm:t>
        <a:bodyPr/>
        <a:lstStyle/>
        <a:p>
          <a:endParaRPr lang="en-US"/>
        </a:p>
      </dgm:t>
    </dgm:pt>
    <dgm:pt modelId="{6276703A-A66A-4F42-A0AF-0847FABFBB44}" type="sibTrans" cxnId="{66122816-451C-4AED-BB26-3C88898B8BFD}">
      <dgm:prSet/>
      <dgm:spPr/>
      <dgm:t>
        <a:bodyPr/>
        <a:lstStyle/>
        <a:p>
          <a:endParaRPr lang="en-US"/>
        </a:p>
      </dgm:t>
    </dgm:pt>
    <dgm:pt modelId="{DBA10A5F-2987-49D1-B94B-1FF9DE5A0C1A}">
      <dgm:prSet custT="1"/>
      <dgm:spPr/>
      <dgm:t>
        <a:bodyPr/>
        <a:lstStyle/>
        <a:p>
          <a:pPr rtl="0"/>
          <a:r>
            <a:rPr lang="en-US" sz="1600" dirty="0" err="1" smtClean="0">
              <a:latin typeface="GHEA Grapalat" pitchFamily="50" charset="0"/>
            </a:rPr>
            <a:t>արժեթղթերը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շրջանառվում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են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հրապարակային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շուկայում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b="1" u="sng" dirty="0" err="1" smtClean="0">
              <a:latin typeface="GHEA Grapalat" pitchFamily="50" charset="0"/>
            </a:rPr>
            <a:t>կամ</a:t>
          </a:r>
          <a:r>
            <a:rPr lang="en-US" sz="1600" b="1" u="sng" dirty="0" smtClean="0">
              <a:latin typeface="GHEA Grapalat" pitchFamily="50" charset="0"/>
            </a:rPr>
            <a:t> </a:t>
          </a:r>
          <a:endParaRPr lang="en-US" sz="1600" dirty="0">
            <a:latin typeface="GHEA Grapalat" pitchFamily="50" charset="0"/>
          </a:endParaRPr>
        </a:p>
      </dgm:t>
    </dgm:pt>
    <dgm:pt modelId="{67822DCC-FBFF-43BD-BDD0-1199A63BAED2}" type="parTrans" cxnId="{025FAB4D-4A9E-4AE5-A2C4-225862671CDF}">
      <dgm:prSet/>
      <dgm:spPr/>
      <dgm:t>
        <a:bodyPr/>
        <a:lstStyle/>
        <a:p>
          <a:endParaRPr lang="en-US"/>
        </a:p>
      </dgm:t>
    </dgm:pt>
    <dgm:pt modelId="{73F50BAD-6B74-4188-B11E-BAE9BF0E5407}" type="sibTrans" cxnId="{025FAB4D-4A9E-4AE5-A2C4-225862671CDF}">
      <dgm:prSet/>
      <dgm:spPr/>
      <dgm:t>
        <a:bodyPr/>
        <a:lstStyle/>
        <a:p>
          <a:endParaRPr lang="en-US"/>
        </a:p>
      </dgm:t>
    </dgm:pt>
    <dgm:pt modelId="{B3FBC0CF-5372-4B4D-AE32-30A5DDE11983}">
      <dgm:prSet custT="1"/>
      <dgm:spPr/>
      <dgm:t>
        <a:bodyPr/>
        <a:lstStyle/>
        <a:p>
          <a:pPr rtl="0"/>
          <a:r>
            <a:rPr lang="en-US" sz="1600" dirty="0" err="1" smtClean="0">
              <a:latin typeface="GHEA Grapalat" pitchFamily="50" charset="0"/>
            </a:rPr>
            <a:t>հանդիսանում</a:t>
          </a:r>
          <a:r>
            <a:rPr lang="en-US" sz="1600" dirty="0" smtClean="0">
              <a:latin typeface="GHEA Grapalat" pitchFamily="50" charset="0"/>
            </a:rPr>
            <a:t> է </a:t>
          </a:r>
          <a:r>
            <a:rPr lang="en-US" sz="1600" dirty="0" err="1" smtClean="0">
              <a:latin typeface="GHEA Grapalat" pitchFamily="50" charset="0"/>
            </a:rPr>
            <a:t>ֆինանսական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հատվածի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կազմակերպություն</a:t>
          </a:r>
          <a:endParaRPr lang="en-US" sz="1600" dirty="0">
            <a:latin typeface="GHEA Grapalat" pitchFamily="50" charset="0"/>
          </a:endParaRPr>
        </a:p>
      </dgm:t>
    </dgm:pt>
    <dgm:pt modelId="{EADA673D-2832-4032-93EB-6D579570D8DF}" type="parTrans" cxnId="{51AC0744-4F80-45B1-A02B-B31474D06D29}">
      <dgm:prSet/>
      <dgm:spPr/>
      <dgm:t>
        <a:bodyPr/>
        <a:lstStyle/>
        <a:p>
          <a:endParaRPr lang="en-US"/>
        </a:p>
      </dgm:t>
    </dgm:pt>
    <dgm:pt modelId="{404048FC-21BD-4B42-A631-D21772B2C884}" type="sibTrans" cxnId="{51AC0744-4F80-45B1-A02B-B31474D06D29}">
      <dgm:prSet/>
      <dgm:spPr/>
      <dgm:t>
        <a:bodyPr/>
        <a:lstStyle/>
        <a:p>
          <a:endParaRPr lang="en-US"/>
        </a:p>
      </dgm:t>
    </dgm:pt>
    <dgm:pt modelId="{FA8DED4C-2041-4AAF-8E72-D5B656AF2387}">
      <dgm:prSet custT="1"/>
      <dgm:spPr/>
      <dgm:t>
        <a:bodyPr/>
        <a:lstStyle/>
        <a:p>
          <a:pPr rtl="0"/>
          <a:r>
            <a:rPr lang="hy-AM" sz="1800" dirty="0" smtClean="0">
              <a:latin typeface="GHEA Grapalat" pitchFamily="50" charset="0"/>
            </a:rPr>
            <a:t>Կ</a:t>
          </a:r>
          <a:r>
            <a:rPr lang="en-US" sz="1800" dirty="0" err="1" smtClean="0">
              <a:latin typeface="GHEA Grapalat" pitchFamily="50" charset="0"/>
            </a:rPr>
            <a:t>ազմակերպութ-յուններ</a:t>
          </a:r>
          <a:r>
            <a:rPr lang="en-US" sz="1800" dirty="0" smtClean="0">
              <a:latin typeface="GHEA Grapalat" pitchFamily="50" charset="0"/>
            </a:rPr>
            <a:t>, </a:t>
          </a:r>
          <a:r>
            <a:rPr lang="en-US" sz="1800" dirty="0" err="1" smtClean="0">
              <a:latin typeface="GHEA Grapalat" pitchFamily="50" charset="0"/>
            </a:rPr>
            <a:t>որոնք</a:t>
          </a:r>
          <a:r>
            <a:rPr lang="en-US" sz="1800" dirty="0" smtClean="0">
              <a:latin typeface="GHEA Grapalat" pitchFamily="50" charset="0"/>
            </a:rPr>
            <a:t> </a:t>
          </a:r>
          <a:r>
            <a:rPr lang="en-US" sz="1800" dirty="0" err="1" smtClean="0">
              <a:latin typeface="GHEA Grapalat" pitchFamily="50" charset="0"/>
            </a:rPr>
            <a:t>բավարարում</a:t>
          </a:r>
          <a:r>
            <a:rPr lang="en-US" sz="1800" dirty="0" smtClean="0">
              <a:latin typeface="GHEA Grapalat" pitchFamily="50" charset="0"/>
            </a:rPr>
            <a:t> </a:t>
          </a:r>
          <a:r>
            <a:rPr lang="en-US" sz="1800" dirty="0" err="1" smtClean="0">
              <a:latin typeface="GHEA Grapalat" pitchFamily="50" charset="0"/>
            </a:rPr>
            <a:t>են</a:t>
          </a:r>
          <a:r>
            <a:rPr lang="en-US" sz="1800" dirty="0" smtClean="0">
              <a:latin typeface="GHEA Grapalat" pitchFamily="50" charset="0"/>
            </a:rPr>
            <a:t> </a:t>
          </a:r>
          <a:r>
            <a:rPr lang="en-US" sz="1800" dirty="0" err="1" smtClean="0">
              <a:latin typeface="GHEA Grapalat" pitchFamily="50" charset="0"/>
            </a:rPr>
            <a:t>հետևյալ</a:t>
          </a:r>
          <a:r>
            <a:rPr lang="en-US" sz="1800" dirty="0" smtClean="0">
              <a:latin typeface="GHEA Grapalat" pitchFamily="50" charset="0"/>
            </a:rPr>
            <a:t> </a:t>
          </a:r>
          <a:r>
            <a:rPr lang="en-US" sz="1800" b="1" u="sng" dirty="0" smtClean="0">
              <a:latin typeface="GHEA Grapalat" pitchFamily="50" charset="0"/>
            </a:rPr>
            <a:t>3 </a:t>
          </a:r>
          <a:r>
            <a:rPr lang="en-US" sz="1800" dirty="0" err="1" smtClean="0">
              <a:latin typeface="GHEA Grapalat" pitchFamily="50" charset="0"/>
            </a:rPr>
            <a:t>ցուցանիշներից</a:t>
          </a:r>
          <a:r>
            <a:rPr lang="en-US" sz="1800" dirty="0" smtClean="0">
              <a:latin typeface="GHEA Grapalat" pitchFamily="50" charset="0"/>
            </a:rPr>
            <a:t> </a:t>
          </a:r>
          <a:r>
            <a:rPr lang="en-US" sz="1800" b="1" u="sng" dirty="0" err="1" smtClean="0">
              <a:latin typeface="GHEA Grapalat" pitchFamily="50" charset="0"/>
            </a:rPr>
            <a:t>առնվազն</a:t>
          </a:r>
          <a:r>
            <a:rPr lang="en-US" sz="1800" b="1" u="sng" dirty="0" smtClean="0">
              <a:latin typeface="GHEA Grapalat" pitchFamily="50" charset="0"/>
            </a:rPr>
            <a:t> 2-ին</a:t>
          </a:r>
          <a:r>
            <a:rPr lang="en-US" sz="1800" dirty="0" smtClean="0">
              <a:latin typeface="GHEA Grapalat" pitchFamily="50" charset="0"/>
            </a:rPr>
            <a:t>. </a:t>
          </a:r>
          <a:endParaRPr lang="en-US" sz="1800" dirty="0">
            <a:latin typeface="GHEA Grapalat" pitchFamily="50" charset="0"/>
          </a:endParaRPr>
        </a:p>
      </dgm:t>
    </dgm:pt>
    <dgm:pt modelId="{1E7C14B4-2DFC-4AD1-9A5E-4720AA8F41AE}" type="parTrans" cxnId="{CF4FC820-C607-4640-ABF5-D236E1E235FA}">
      <dgm:prSet/>
      <dgm:spPr/>
      <dgm:t>
        <a:bodyPr/>
        <a:lstStyle/>
        <a:p>
          <a:endParaRPr lang="en-US"/>
        </a:p>
      </dgm:t>
    </dgm:pt>
    <dgm:pt modelId="{D52A69DF-10AF-436F-9BE2-CFE77CAEE7CA}" type="sibTrans" cxnId="{CF4FC820-C607-4640-ABF5-D236E1E235FA}">
      <dgm:prSet/>
      <dgm:spPr/>
      <dgm:t>
        <a:bodyPr/>
        <a:lstStyle/>
        <a:p>
          <a:endParaRPr lang="en-US"/>
        </a:p>
      </dgm:t>
    </dgm:pt>
    <dgm:pt modelId="{F10B564B-DD2A-48D0-A749-54F660963AD7}">
      <dgm:prSet custT="1"/>
      <dgm:spPr/>
      <dgm:t>
        <a:bodyPr/>
        <a:lstStyle/>
        <a:p>
          <a:pPr rtl="0"/>
          <a:r>
            <a:rPr lang="en-US" sz="1400" dirty="0" err="1" smtClean="0">
              <a:latin typeface="GHEA Grapalat" pitchFamily="50" charset="0"/>
            </a:rPr>
            <a:t>անմիջապես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նախորդող</a:t>
          </a:r>
          <a:r>
            <a:rPr lang="en-US" sz="1400" dirty="0" smtClean="0">
              <a:latin typeface="GHEA Grapalat" pitchFamily="50" charset="0"/>
            </a:rPr>
            <a:t> 3 </a:t>
          </a:r>
          <a:r>
            <a:rPr lang="en-US" sz="1400" dirty="0" err="1" smtClean="0">
              <a:latin typeface="GHEA Grapalat" pitchFamily="50" charset="0"/>
            </a:rPr>
            <a:t>տարիներից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յուրաքանչյուր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տարվա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հիմնական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գործունեությունից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b="1" u="sng" dirty="0" err="1" smtClean="0">
              <a:latin typeface="GHEA Grapalat" pitchFamily="50" charset="0"/>
            </a:rPr>
            <a:t>հասույթի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ցուցանիշ</a:t>
          </a:r>
          <a:r>
            <a:rPr lang="en-US" sz="1400" dirty="0" smtClean="0">
              <a:latin typeface="GHEA Grapalat" pitchFamily="50" charset="0"/>
            </a:rPr>
            <a:t>.</a:t>
          </a:r>
          <a:endParaRPr lang="en-US" sz="1400" dirty="0">
            <a:latin typeface="GHEA Grapalat" pitchFamily="50" charset="0"/>
          </a:endParaRPr>
        </a:p>
      </dgm:t>
    </dgm:pt>
    <dgm:pt modelId="{57CBCFFE-DA4B-4397-BBB9-4CE8567A32B6}" type="parTrans" cxnId="{B3EB743F-48A6-421E-974B-897F730ECCB7}">
      <dgm:prSet/>
      <dgm:spPr/>
      <dgm:t>
        <a:bodyPr/>
        <a:lstStyle/>
        <a:p>
          <a:endParaRPr lang="en-US"/>
        </a:p>
      </dgm:t>
    </dgm:pt>
    <dgm:pt modelId="{9D6032B1-1DFC-4800-8315-96B32A63EF31}" type="sibTrans" cxnId="{B3EB743F-48A6-421E-974B-897F730ECCB7}">
      <dgm:prSet/>
      <dgm:spPr/>
      <dgm:t>
        <a:bodyPr/>
        <a:lstStyle/>
        <a:p>
          <a:endParaRPr lang="en-US"/>
        </a:p>
      </dgm:t>
    </dgm:pt>
    <dgm:pt modelId="{CDB8B155-9EE6-4E97-BCAD-293AD5A05878}">
      <dgm:prSet custT="1"/>
      <dgm:spPr/>
      <dgm:t>
        <a:bodyPr/>
        <a:lstStyle/>
        <a:p>
          <a:pPr rtl="0"/>
          <a:r>
            <a:rPr lang="en-US" sz="1400" dirty="0" err="1" smtClean="0">
              <a:latin typeface="GHEA Grapalat" pitchFamily="50" charset="0"/>
            </a:rPr>
            <a:t>անմիջապես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նախորդող</a:t>
          </a:r>
          <a:r>
            <a:rPr lang="en-US" sz="1400" dirty="0" smtClean="0">
              <a:latin typeface="GHEA Grapalat" pitchFamily="50" charset="0"/>
            </a:rPr>
            <a:t> 3 </a:t>
          </a:r>
          <a:r>
            <a:rPr lang="en-US" sz="1400" dirty="0" err="1" smtClean="0">
              <a:latin typeface="GHEA Grapalat" pitchFamily="50" charset="0"/>
            </a:rPr>
            <a:t>տարիներից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յուրաքանչյուր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տարվա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վերջի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դրությամբ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b="1" u="sng" dirty="0" err="1" smtClean="0">
              <a:latin typeface="GHEA Grapalat" pitchFamily="50" charset="0"/>
            </a:rPr>
            <a:t>ակտիվների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հաշվեկշռային</a:t>
          </a:r>
          <a:r>
            <a:rPr lang="en-US" sz="1400" dirty="0" smtClean="0">
              <a:latin typeface="GHEA Grapalat" pitchFamily="50" charset="0"/>
            </a:rPr>
            <a:t>  </a:t>
          </a:r>
          <a:r>
            <a:rPr lang="en-US" sz="1400" dirty="0" err="1" smtClean="0">
              <a:latin typeface="GHEA Grapalat" pitchFamily="50" charset="0"/>
            </a:rPr>
            <a:t>արժեքի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ցուցանիշ</a:t>
          </a:r>
          <a:r>
            <a:rPr lang="en-US" sz="1400" dirty="0" smtClean="0">
              <a:latin typeface="GHEA Grapalat" pitchFamily="50" charset="0"/>
            </a:rPr>
            <a:t>.</a:t>
          </a:r>
          <a:endParaRPr lang="en-US" sz="1400" dirty="0">
            <a:latin typeface="GHEA Grapalat" pitchFamily="50" charset="0"/>
          </a:endParaRPr>
        </a:p>
      </dgm:t>
    </dgm:pt>
    <dgm:pt modelId="{1AC17A08-F908-4073-AF94-19BAEC5D926D}" type="parTrans" cxnId="{CA6628BA-3FFC-4D81-AF3A-7CA95A985CD9}">
      <dgm:prSet/>
      <dgm:spPr/>
      <dgm:t>
        <a:bodyPr/>
        <a:lstStyle/>
        <a:p>
          <a:endParaRPr lang="en-US"/>
        </a:p>
      </dgm:t>
    </dgm:pt>
    <dgm:pt modelId="{6E394C02-B1F5-41EB-92A2-004AAA8E8139}" type="sibTrans" cxnId="{CA6628BA-3FFC-4D81-AF3A-7CA95A985CD9}">
      <dgm:prSet/>
      <dgm:spPr/>
      <dgm:t>
        <a:bodyPr/>
        <a:lstStyle/>
        <a:p>
          <a:endParaRPr lang="en-US"/>
        </a:p>
      </dgm:t>
    </dgm:pt>
    <dgm:pt modelId="{F9C6DBEF-4EBD-495A-8CB7-68BAA32C620F}">
      <dgm:prSet custT="1"/>
      <dgm:spPr/>
      <dgm:t>
        <a:bodyPr/>
        <a:lstStyle/>
        <a:p>
          <a:pPr rtl="0"/>
          <a:r>
            <a:rPr lang="en-US" sz="1400" dirty="0" err="1" smtClean="0">
              <a:latin typeface="GHEA Grapalat" pitchFamily="50" charset="0"/>
            </a:rPr>
            <a:t>անմիջապես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նախորդող</a:t>
          </a:r>
          <a:r>
            <a:rPr lang="en-US" sz="1400" dirty="0" smtClean="0">
              <a:latin typeface="GHEA Grapalat" pitchFamily="50" charset="0"/>
            </a:rPr>
            <a:t> 3 </a:t>
          </a:r>
          <a:r>
            <a:rPr lang="en-US" sz="1400" dirty="0" err="1" smtClean="0">
              <a:latin typeface="GHEA Grapalat" pitchFamily="50" charset="0"/>
            </a:rPr>
            <a:t>տարիներից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յուրաքանչյուր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տարվա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համար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b="1" u="sng" dirty="0" err="1" smtClean="0">
              <a:latin typeface="GHEA Grapalat" pitchFamily="50" charset="0"/>
            </a:rPr>
            <a:t>աշխատողների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միջին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տարեկան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թվաքանակի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ցուցանիշ</a:t>
          </a:r>
          <a:r>
            <a:rPr lang="en-US" sz="1400" dirty="0" smtClean="0">
              <a:latin typeface="GHEA Grapalat" pitchFamily="50" charset="0"/>
            </a:rPr>
            <a:t>:</a:t>
          </a:r>
          <a:endParaRPr lang="en-US" sz="1400" dirty="0">
            <a:latin typeface="GHEA Grapalat" pitchFamily="50" charset="0"/>
          </a:endParaRPr>
        </a:p>
      </dgm:t>
    </dgm:pt>
    <dgm:pt modelId="{53B2619E-9A81-421A-B190-9F1625FB2AE9}" type="parTrans" cxnId="{7B1FEA78-CA2A-4503-B0B1-DA3CDE069136}">
      <dgm:prSet/>
      <dgm:spPr/>
      <dgm:t>
        <a:bodyPr/>
        <a:lstStyle/>
        <a:p>
          <a:endParaRPr lang="en-US"/>
        </a:p>
      </dgm:t>
    </dgm:pt>
    <dgm:pt modelId="{6258D020-ECC5-4BB3-A60E-AF69D2BC04A3}" type="sibTrans" cxnId="{7B1FEA78-CA2A-4503-B0B1-DA3CDE069136}">
      <dgm:prSet/>
      <dgm:spPr/>
      <dgm:t>
        <a:bodyPr/>
        <a:lstStyle/>
        <a:p>
          <a:endParaRPr lang="en-US"/>
        </a:p>
      </dgm:t>
    </dgm:pt>
    <dgm:pt modelId="{0B17A2BD-CA22-4099-A588-0054B061CE0F}" type="pres">
      <dgm:prSet presAssocID="{D56BADEE-C05F-4539-9B2C-21D92F85CC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825CC2-EE1E-414C-9A9B-9FB5F48CE925}" type="pres">
      <dgm:prSet presAssocID="{B1BD85E2-B2CE-4915-AAFB-21A817D85518}" presName="linNode" presStyleCnt="0"/>
      <dgm:spPr/>
    </dgm:pt>
    <dgm:pt modelId="{ADEB35B5-A336-46F6-A37E-E50C09D982AD}" type="pres">
      <dgm:prSet presAssocID="{B1BD85E2-B2CE-4915-AAFB-21A817D8551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202AD-5D4C-46F1-B3C7-663623318104}" type="pres">
      <dgm:prSet presAssocID="{B1BD85E2-B2CE-4915-AAFB-21A817D8551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C5398-6D04-498C-9F5E-C658B3C01FC3}" type="pres">
      <dgm:prSet presAssocID="{6276703A-A66A-4F42-A0AF-0847FABFBB44}" presName="sp" presStyleCnt="0"/>
      <dgm:spPr/>
    </dgm:pt>
    <dgm:pt modelId="{4E11EA5C-8962-4CDE-991C-33FCD3FF52E3}" type="pres">
      <dgm:prSet presAssocID="{FA8DED4C-2041-4AAF-8E72-D5B656AF2387}" presName="linNode" presStyleCnt="0"/>
      <dgm:spPr/>
    </dgm:pt>
    <dgm:pt modelId="{F50EF0E4-7DB1-4B59-8280-58B5DFEE5527}" type="pres">
      <dgm:prSet presAssocID="{FA8DED4C-2041-4AAF-8E72-D5B656AF238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8696C-B725-4BDE-A776-536846639D92}" type="pres">
      <dgm:prSet presAssocID="{FA8DED4C-2041-4AAF-8E72-D5B656AF2387}" presName="descendantText" presStyleLbl="alignAccFollowNode1" presStyleIdx="1" presStyleCnt="2" custScaleY="115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6F529B-8DFC-4E2A-9BED-45CE3698C396}" type="presOf" srcId="{D56BADEE-C05F-4539-9B2C-21D92F85CC95}" destId="{0B17A2BD-CA22-4099-A588-0054B061CE0F}" srcOrd="0" destOrd="0" presId="urn:microsoft.com/office/officeart/2005/8/layout/vList5"/>
    <dgm:cxn modelId="{84BB670C-DDE7-40E2-9644-26F9A1141C9F}" type="presOf" srcId="{B3FBC0CF-5372-4B4D-AE32-30A5DDE11983}" destId="{402202AD-5D4C-46F1-B3C7-663623318104}" srcOrd="0" destOrd="1" presId="urn:microsoft.com/office/officeart/2005/8/layout/vList5"/>
    <dgm:cxn modelId="{025FAB4D-4A9E-4AE5-A2C4-225862671CDF}" srcId="{B1BD85E2-B2CE-4915-AAFB-21A817D85518}" destId="{DBA10A5F-2987-49D1-B94B-1FF9DE5A0C1A}" srcOrd="0" destOrd="0" parTransId="{67822DCC-FBFF-43BD-BDD0-1199A63BAED2}" sibTransId="{73F50BAD-6B74-4188-B11E-BAE9BF0E5407}"/>
    <dgm:cxn modelId="{51AC0744-4F80-45B1-A02B-B31474D06D29}" srcId="{B1BD85E2-B2CE-4915-AAFB-21A817D85518}" destId="{B3FBC0CF-5372-4B4D-AE32-30A5DDE11983}" srcOrd="1" destOrd="0" parTransId="{EADA673D-2832-4032-93EB-6D579570D8DF}" sibTransId="{404048FC-21BD-4B42-A631-D21772B2C884}"/>
    <dgm:cxn modelId="{7B1FEA78-CA2A-4503-B0B1-DA3CDE069136}" srcId="{FA8DED4C-2041-4AAF-8E72-D5B656AF2387}" destId="{F9C6DBEF-4EBD-495A-8CB7-68BAA32C620F}" srcOrd="2" destOrd="0" parTransId="{53B2619E-9A81-421A-B190-9F1625FB2AE9}" sibTransId="{6258D020-ECC5-4BB3-A60E-AF69D2BC04A3}"/>
    <dgm:cxn modelId="{CA6628BA-3FFC-4D81-AF3A-7CA95A985CD9}" srcId="{FA8DED4C-2041-4AAF-8E72-D5B656AF2387}" destId="{CDB8B155-9EE6-4E97-BCAD-293AD5A05878}" srcOrd="1" destOrd="0" parTransId="{1AC17A08-F908-4073-AF94-19BAEC5D926D}" sibTransId="{6E394C02-B1F5-41EB-92A2-004AAA8E8139}"/>
    <dgm:cxn modelId="{B795610D-DCB3-4527-BF3F-16FCCB64483C}" type="presOf" srcId="{F9C6DBEF-4EBD-495A-8CB7-68BAA32C620F}" destId="{B5D8696C-B725-4BDE-A776-536846639D92}" srcOrd="0" destOrd="2" presId="urn:microsoft.com/office/officeart/2005/8/layout/vList5"/>
    <dgm:cxn modelId="{CF4FC820-C607-4640-ABF5-D236E1E235FA}" srcId="{D56BADEE-C05F-4539-9B2C-21D92F85CC95}" destId="{FA8DED4C-2041-4AAF-8E72-D5B656AF2387}" srcOrd="1" destOrd="0" parTransId="{1E7C14B4-2DFC-4AD1-9A5E-4720AA8F41AE}" sibTransId="{D52A69DF-10AF-436F-9BE2-CFE77CAEE7CA}"/>
    <dgm:cxn modelId="{4F55BD41-0743-492B-89EF-C401B938163D}" type="presOf" srcId="{CDB8B155-9EE6-4E97-BCAD-293AD5A05878}" destId="{B5D8696C-B725-4BDE-A776-536846639D92}" srcOrd="0" destOrd="1" presId="urn:microsoft.com/office/officeart/2005/8/layout/vList5"/>
    <dgm:cxn modelId="{5BF0D4EB-4121-4CDF-9734-788C1C27A900}" type="presOf" srcId="{F10B564B-DD2A-48D0-A749-54F660963AD7}" destId="{B5D8696C-B725-4BDE-A776-536846639D92}" srcOrd="0" destOrd="0" presId="urn:microsoft.com/office/officeart/2005/8/layout/vList5"/>
    <dgm:cxn modelId="{40F9DA9B-1A3D-41D5-A6F6-D21D803C7B1D}" type="presOf" srcId="{DBA10A5F-2987-49D1-B94B-1FF9DE5A0C1A}" destId="{402202AD-5D4C-46F1-B3C7-663623318104}" srcOrd="0" destOrd="0" presId="urn:microsoft.com/office/officeart/2005/8/layout/vList5"/>
    <dgm:cxn modelId="{2DEEB928-DFE7-4D9A-9A51-128AA3189889}" type="presOf" srcId="{B1BD85E2-B2CE-4915-AAFB-21A817D85518}" destId="{ADEB35B5-A336-46F6-A37E-E50C09D982AD}" srcOrd="0" destOrd="0" presId="urn:microsoft.com/office/officeart/2005/8/layout/vList5"/>
    <dgm:cxn modelId="{66122816-451C-4AED-BB26-3C88898B8BFD}" srcId="{D56BADEE-C05F-4539-9B2C-21D92F85CC95}" destId="{B1BD85E2-B2CE-4915-AAFB-21A817D85518}" srcOrd="0" destOrd="0" parTransId="{0B3A79C6-3512-4B40-A598-6CE455BCCF4C}" sibTransId="{6276703A-A66A-4F42-A0AF-0847FABFBB44}"/>
    <dgm:cxn modelId="{C4901BB8-3243-4B14-A590-FF37C68D66B4}" type="presOf" srcId="{FA8DED4C-2041-4AAF-8E72-D5B656AF2387}" destId="{F50EF0E4-7DB1-4B59-8280-58B5DFEE5527}" srcOrd="0" destOrd="0" presId="urn:microsoft.com/office/officeart/2005/8/layout/vList5"/>
    <dgm:cxn modelId="{B3EB743F-48A6-421E-974B-897F730ECCB7}" srcId="{FA8DED4C-2041-4AAF-8E72-D5B656AF2387}" destId="{F10B564B-DD2A-48D0-A749-54F660963AD7}" srcOrd="0" destOrd="0" parTransId="{57CBCFFE-DA4B-4397-BBB9-4CE8567A32B6}" sibTransId="{9D6032B1-1DFC-4800-8315-96B32A63EF31}"/>
    <dgm:cxn modelId="{084FF06D-C64A-443F-8D6B-EC0E56206437}" type="presParOf" srcId="{0B17A2BD-CA22-4099-A588-0054B061CE0F}" destId="{8E825CC2-EE1E-414C-9A9B-9FB5F48CE925}" srcOrd="0" destOrd="0" presId="urn:microsoft.com/office/officeart/2005/8/layout/vList5"/>
    <dgm:cxn modelId="{22315291-EE05-4793-91EE-83403E6FE0E6}" type="presParOf" srcId="{8E825CC2-EE1E-414C-9A9B-9FB5F48CE925}" destId="{ADEB35B5-A336-46F6-A37E-E50C09D982AD}" srcOrd="0" destOrd="0" presId="urn:microsoft.com/office/officeart/2005/8/layout/vList5"/>
    <dgm:cxn modelId="{2E929C8D-313A-44E2-8F2E-9D3ACFA8E9AE}" type="presParOf" srcId="{8E825CC2-EE1E-414C-9A9B-9FB5F48CE925}" destId="{402202AD-5D4C-46F1-B3C7-663623318104}" srcOrd="1" destOrd="0" presId="urn:microsoft.com/office/officeart/2005/8/layout/vList5"/>
    <dgm:cxn modelId="{54DFFFDE-61E4-4FDD-B6EC-F2F2ED1FE6CD}" type="presParOf" srcId="{0B17A2BD-CA22-4099-A588-0054B061CE0F}" destId="{5EEC5398-6D04-498C-9F5E-C658B3C01FC3}" srcOrd="1" destOrd="0" presId="urn:microsoft.com/office/officeart/2005/8/layout/vList5"/>
    <dgm:cxn modelId="{AA772FBC-2824-4D1F-A927-9D298A230604}" type="presParOf" srcId="{0B17A2BD-CA22-4099-A588-0054B061CE0F}" destId="{4E11EA5C-8962-4CDE-991C-33FCD3FF52E3}" srcOrd="2" destOrd="0" presId="urn:microsoft.com/office/officeart/2005/8/layout/vList5"/>
    <dgm:cxn modelId="{0469AE73-DC60-4EBE-94E1-0BE60B0EA3CB}" type="presParOf" srcId="{4E11EA5C-8962-4CDE-991C-33FCD3FF52E3}" destId="{F50EF0E4-7DB1-4B59-8280-58B5DFEE5527}" srcOrd="0" destOrd="0" presId="urn:microsoft.com/office/officeart/2005/8/layout/vList5"/>
    <dgm:cxn modelId="{36224FF6-B655-42F6-89C4-61348E47E89B}" type="presParOf" srcId="{4E11EA5C-8962-4CDE-991C-33FCD3FF52E3}" destId="{B5D8696C-B725-4BDE-A776-536846639D9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A5D1466-D7E8-4A79-B52E-587AC8CC25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C925A03-4687-49B1-A651-79CFC02F7185}">
      <dgm:prSet custT="1"/>
      <dgm:spPr/>
      <dgm:t>
        <a:bodyPr/>
        <a:lstStyle/>
        <a:p>
          <a:pPr algn="ctr" rtl="0"/>
          <a:r>
            <a:rPr lang="en-US" sz="2800" b="0" baseline="0" dirty="0" smtClean="0">
              <a:latin typeface="GHEA Grapalat" pitchFamily="50" charset="0"/>
            </a:rPr>
            <a:t>6. </a:t>
          </a:r>
          <a:r>
            <a:rPr lang="hy-AM" sz="2800" b="0" baseline="0" dirty="0" smtClean="0">
              <a:latin typeface="GHEA Grapalat" pitchFamily="50" charset="0"/>
            </a:rPr>
            <a:t>ԱՈՒԴԻՏՈՐԱԿԱՆ ԿԱԶՄԱԿԵՐՊՈՒԹՅՈՒՆՆԵՐԻ ՌԵԵՍՏՐ</a:t>
          </a:r>
          <a:endParaRPr lang="en-US" sz="2800" dirty="0">
            <a:latin typeface="GHEA Grapalat" pitchFamily="50" charset="0"/>
          </a:endParaRPr>
        </a:p>
      </dgm:t>
    </dgm:pt>
    <dgm:pt modelId="{3297B249-3619-4B59-9007-2CFCF6C6F64D}" type="parTrans" cxnId="{E60FE72A-7221-4E15-A0CD-52696D2F0409}">
      <dgm:prSet/>
      <dgm:spPr/>
      <dgm:t>
        <a:bodyPr/>
        <a:lstStyle/>
        <a:p>
          <a:endParaRPr lang="en-US"/>
        </a:p>
      </dgm:t>
    </dgm:pt>
    <dgm:pt modelId="{553528B3-2086-42E9-8A70-3C8B19C80103}" type="sibTrans" cxnId="{E60FE72A-7221-4E15-A0CD-52696D2F0409}">
      <dgm:prSet/>
      <dgm:spPr/>
      <dgm:t>
        <a:bodyPr/>
        <a:lstStyle/>
        <a:p>
          <a:endParaRPr lang="en-US"/>
        </a:p>
      </dgm:t>
    </dgm:pt>
    <dgm:pt modelId="{9151DD03-F7C4-4A66-9BAA-2B24F9ADFEEF}" type="pres">
      <dgm:prSet presAssocID="{9A5D1466-D7E8-4A79-B52E-587AC8CC2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7800CA-DE41-40CD-B560-7837EEE7944F}" type="pres">
      <dgm:prSet presAssocID="{AC925A03-4687-49B1-A651-79CFC02F71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0FE72A-7221-4E15-A0CD-52696D2F0409}" srcId="{9A5D1466-D7E8-4A79-B52E-587AC8CC253A}" destId="{AC925A03-4687-49B1-A651-79CFC02F7185}" srcOrd="0" destOrd="0" parTransId="{3297B249-3619-4B59-9007-2CFCF6C6F64D}" sibTransId="{553528B3-2086-42E9-8A70-3C8B19C80103}"/>
    <dgm:cxn modelId="{D2B55A70-EFD7-4BCC-A405-8F5BA4405F5A}" type="presOf" srcId="{9A5D1466-D7E8-4A79-B52E-587AC8CC253A}" destId="{9151DD03-F7C4-4A66-9BAA-2B24F9ADFEEF}" srcOrd="0" destOrd="0" presId="urn:microsoft.com/office/officeart/2005/8/layout/vList2"/>
    <dgm:cxn modelId="{2778336E-4A0E-4045-90D1-1BC6268A1261}" type="presOf" srcId="{AC925A03-4687-49B1-A651-79CFC02F7185}" destId="{017800CA-DE41-40CD-B560-7837EEE7944F}" srcOrd="0" destOrd="0" presId="urn:microsoft.com/office/officeart/2005/8/layout/vList2"/>
    <dgm:cxn modelId="{C160105A-3967-4DC8-9C25-F14095AC6C9C}" type="presParOf" srcId="{9151DD03-F7C4-4A66-9BAA-2B24F9ADFEEF}" destId="{017800CA-DE41-40CD-B560-7837EEE794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5C06D30-7111-471E-9830-39B54C3A5C52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622A5E-ADCB-4FED-8BE9-53E997FF5530}">
      <dgm:prSet custT="1"/>
      <dgm:spPr/>
      <dgm:t>
        <a:bodyPr/>
        <a:lstStyle/>
        <a:p>
          <a:pPr rtl="0"/>
          <a:r>
            <a:rPr lang="en-US" sz="1600" dirty="0" err="1" smtClean="0">
              <a:latin typeface="GHEA Grapalat" pitchFamily="50" charset="0"/>
            </a:rPr>
            <a:t>լիցենզավորման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գործընթացի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վերա­նա­յում</a:t>
          </a:r>
          <a:endParaRPr lang="en-US" sz="1600" dirty="0">
            <a:latin typeface="GHEA Grapalat" pitchFamily="50" charset="0"/>
          </a:endParaRPr>
        </a:p>
      </dgm:t>
    </dgm:pt>
    <dgm:pt modelId="{6FFE34E2-0523-41C4-ADDE-EDD26E4CF100}" type="parTrans" cxnId="{F9841620-F5B2-492E-8A3A-762B14D4FFE7}">
      <dgm:prSet/>
      <dgm:spPr/>
      <dgm:t>
        <a:bodyPr/>
        <a:lstStyle/>
        <a:p>
          <a:endParaRPr lang="en-US"/>
        </a:p>
      </dgm:t>
    </dgm:pt>
    <dgm:pt modelId="{A847F436-D9F7-480E-A65B-C48F1CA41F79}" type="sibTrans" cxnId="{F9841620-F5B2-492E-8A3A-762B14D4FFE7}">
      <dgm:prSet/>
      <dgm:spPr/>
      <dgm:t>
        <a:bodyPr/>
        <a:lstStyle/>
        <a:p>
          <a:endParaRPr lang="en-US"/>
        </a:p>
      </dgm:t>
    </dgm:pt>
    <dgm:pt modelId="{452CF7A7-1D1E-4954-B04C-E93D703972FD}">
      <dgm:prSet custT="1"/>
      <dgm:spPr/>
      <dgm:t>
        <a:bodyPr/>
        <a:lstStyle/>
        <a:p>
          <a:pPr rtl="0"/>
          <a:r>
            <a:rPr lang="en-US" sz="1600" dirty="0" err="1" smtClean="0">
              <a:latin typeface="GHEA Grapalat" pitchFamily="50" charset="0"/>
            </a:rPr>
            <a:t>աուդիտորական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կազմակերպու-թյունների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հաշվառման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նոր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համակարգի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ներդրում</a:t>
          </a:r>
          <a:r>
            <a:rPr lang="en-US" sz="1600" dirty="0" smtClean="0">
              <a:latin typeface="GHEA Grapalat" pitchFamily="50" charset="0"/>
            </a:rPr>
            <a:t> </a:t>
          </a:r>
          <a:endParaRPr lang="en-US" sz="1600" dirty="0">
            <a:latin typeface="GHEA Grapalat" pitchFamily="50" charset="0"/>
          </a:endParaRPr>
        </a:p>
      </dgm:t>
    </dgm:pt>
    <dgm:pt modelId="{51681C49-D80A-4E1C-A3A3-4D5F4DADC2CF}" type="parTrans" cxnId="{CF6C8C61-8C0C-4B19-878A-D928907811D3}">
      <dgm:prSet/>
      <dgm:spPr/>
      <dgm:t>
        <a:bodyPr/>
        <a:lstStyle/>
        <a:p>
          <a:endParaRPr lang="en-US"/>
        </a:p>
      </dgm:t>
    </dgm:pt>
    <dgm:pt modelId="{0987DC07-F536-49BC-8381-48C1BEB9F768}" type="sibTrans" cxnId="{CF6C8C61-8C0C-4B19-878A-D928907811D3}">
      <dgm:prSet/>
      <dgm:spPr/>
      <dgm:t>
        <a:bodyPr/>
        <a:lstStyle/>
        <a:p>
          <a:endParaRPr lang="en-US"/>
        </a:p>
      </dgm:t>
    </dgm:pt>
    <dgm:pt modelId="{80AEC7B0-AB0F-42B3-8A4E-CE8B9BFD859A}">
      <dgm:prSet custT="1"/>
      <dgm:spPr/>
      <dgm:t>
        <a:bodyPr/>
        <a:lstStyle/>
        <a:p>
          <a:pPr rtl="0"/>
          <a:r>
            <a:rPr lang="en-US" sz="1400" dirty="0" err="1" smtClean="0">
              <a:latin typeface="GHEA Grapalat" pitchFamily="50" charset="0"/>
            </a:rPr>
            <a:t>որպես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աուդիտորական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կազմակերպություն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հաշվառվելու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համար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անհրաժեշտ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պահանջների</a:t>
          </a:r>
          <a:r>
            <a:rPr lang="en-US" sz="1400" dirty="0" smtClean="0">
              <a:latin typeface="GHEA Grapalat" pitchFamily="50" charset="0"/>
            </a:rPr>
            <a:t>, </a:t>
          </a:r>
          <a:r>
            <a:rPr lang="en-US" sz="1400" dirty="0" err="1" smtClean="0">
              <a:latin typeface="GHEA Grapalat" pitchFamily="50" charset="0"/>
            </a:rPr>
            <a:t>այդ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թվում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աուդիտորների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նվազագույն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թվաքանակի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սահմանում</a:t>
          </a:r>
          <a:endParaRPr lang="en-US" sz="1400" dirty="0">
            <a:latin typeface="GHEA Grapalat" pitchFamily="50" charset="0"/>
          </a:endParaRPr>
        </a:p>
      </dgm:t>
    </dgm:pt>
    <dgm:pt modelId="{8B500CEA-A196-416A-B6EF-5A6BD7193180}" type="parTrans" cxnId="{9EE68693-8095-4626-A053-7A92AEE8A05E}">
      <dgm:prSet/>
      <dgm:spPr/>
      <dgm:t>
        <a:bodyPr/>
        <a:lstStyle/>
        <a:p>
          <a:endParaRPr lang="en-US"/>
        </a:p>
      </dgm:t>
    </dgm:pt>
    <dgm:pt modelId="{37FA1631-087A-404B-98B2-EA0B50112A9C}" type="sibTrans" cxnId="{9EE68693-8095-4626-A053-7A92AEE8A05E}">
      <dgm:prSet/>
      <dgm:spPr/>
      <dgm:t>
        <a:bodyPr/>
        <a:lstStyle/>
        <a:p>
          <a:endParaRPr lang="en-US"/>
        </a:p>
      </dgm:t>
    </dgm:pt>
    <dgm:pt modelId="{256927DE-E57A-45FE-BD2D-6A198F2129BB}">
      <dgm:prSet custT="1"/>
      <dgm:spPr/>
      <dgm:t>
        <a:bodyPr/>
        <a:lstStyle/>
        <a:p>
          <a:pPr rtl="0"/>
          <a:r>
            <a:rPr lang="en-US" sz="1400" dirty="0" err="1" smtClean="0">
              <a:latin typeface="GHEA Grapalat" pitchFamily="50" charset="0"/>
            </a:rPr>
            <a:t>աուդիտորական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կազմակերպությունների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կողմից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ներ­կա­յում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վճարվող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տարեկան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պետական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տուրքը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որպես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կազմա­կեր­պու­թյուն­ների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անդամավճար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ուղղում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Պալատին</a:t>
          </a:r>
          <a:r>
            <a:rPr lang="en-US" sz="1400" dirty="0" smtClean="0">
              <a:latin typeface="GHEA Grapalat" pitchFamily="50" charset="0"/>
            </a:rPr>
            <a:t>:</a:t>
          </a:r>
          <a:endParaRPr lang="en-US" sz="1400" dirty="0">
            <a:latin typeface="GHEA Grapalat" pitchFamily="50" charset="0"/>
          </a:endParaRPr>
        </a:p>
      </dgm:t>
    </dgm:pt>
    <dgm:pt modelId="{326D162A-F36F-4A54-B0BF-6F6AFFDA6594}" type="parTrans" cxnId="{C9555EB6-5EF4-45AD-8A09-D0760231B885}">
      <dgm:prSet/>
      <dgm:spPr/>
      <dgm:t>
        <a:bodyPr/>
        <a:lstStyle/>
        <a:p>
          <a:endParaRPr lang="en-US"/>
        </a:p>
      </dgm:t>
    </dgm:pt>
    <dgm:pt modelId="{F48E504C-24C5-4C2C-AE9A-12F40A5AD9DE}" type="sibTrans" cxnId="{C9555EB6-5EF4-45AD-8A09-D0760231B885}">
      <dgm:prSet/>
      <dgm:spPr/>
      <dgm:t>
        <a:bodyPr/>
        <a:lstStyle/>
        <a:p>
          <a:endParaRPr lang="en-US"/>
        </a:p>
      </dgm:t>
    </dgm:pt>
    <dgm:pt modelId="{C6D4842D-C27E-4D68-81C3-48A879B0D0B9}" type="pres">
      <dgm:prSet presAssocID="{A5C06D30-7111-471E-9830-39B54C3A5C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E0268-8171-4C02-8F04-06E097C60BE5}" type="pres">
      <dgm:prSet presAssocID="{A5C06D30-7111-471E-9830-39B54C3A5C52}" presName="fgShape" presStyleLbl="fgShp" presStyleIdx="0" presStyleCnt="1" custLinFactNeighborX="-172" custLinFactNeighborY="39942"/>
      <dgm:spPr/>
    </dgm:pt>
    <dgm:pt modelId="{18151BA9-DD7A-4D1D-BAD9-A9E9DC21CA13}" type="pres">
      <dgm:prSet presAssocID="{A5C06D30-7111-471E-9830-39B54C3A5C52}" presName="linComp" presStyleCnt="0"/>
      <dgm:spPr/>
    </dgm:pt>
    <dgm:pt modelId="{8D7C1EC2-48A0-4D85-B04C-21B3B8AC2EDE}" type="pres">
      <dgm:prSet presAssocID="{56622A5E-ADCB-4FED-8BE9-53E997FF5530}" presName="compNode" presStyleCnt="0"/>
      <dgm:spPr/>
    </dgm:pt>
    <dgm:pt modelId="{A6B24A43-29C1-46C2-BB6C-0C8A853FD0BD}" type="pres">
      <dgm:prSet presAssocID="{56622A5E-ADCB-4FED-8BE9-53E997FF5530}" presName="bkgdShape" presStyleLbl="node1" presStyleIdx="0" presStyleCnt="4"/>
      <dgm:spPr/>
      <dgm:t>
        <a:bodyPr/>
        <a:lstStyle/>
        <a:p>
          <a:endParaRPr lang="en-US"/>
        </a:p>
      </dgm:t>
    </dgm:pt>
    <dgm:pt modelId="{B91717A4-8DDF-48D1-B089-A294644FE88C}" type="pres">
      <dgm:prSet presAssocID="{56622A5E-ADCB-4FED-8BE9-53E997FF5530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F6165-65F3-4C6A-B95C-C8BCCACB738E}" type="pres">
      <dgm:prSet presAssocID="{56622A5E-ADCB-4FED-8BE9-53E997FF5530}" presName="invisiNode" presStyleLbl="node1" presStyleIdx="0" presStyleCnt="4"/>
      <dgm:spPr/>
    </dgm:pt>
    <dgm:pt modelId="{4F834217-6B9B-4E37-86E7-C61E3890A9C9}" type="pres">
      <dgm:prSet presAssocID="{56622A5E-ADCB-4FED-8BE9-53E997FF5530}" presName="imagNode" presStyleLbl="fgImgPlace1" presStyleIdx="0" presStyleCnt="4" custScaleX="93924" custScaleY="89330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</dgm:pt>
    <dgm:pt modelId="{A30050D6-2EA1-403C-9C4D-7C787A4B7ACE}" type="pres">
      <dgm:prSet presAssocID="{A847F436-D9F7-480E-A65B-C48F1CA41F7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B923E89-C7DC-4B4D-93D8-7719E81DDE3A}" type="pres">
      <dgm:prSet presAssocID="{452CF7A7-1D1E-4954-B04C-E93D703972FD}" presName="compNode" presStyleCnt="0"/>
      <dgm:spPr/>
    </dgm:pt>
    <dgm:pt modelId="{24F916BC-7F88-4E0C-8F16-CADF9FD79CB7}" type="pres">
      <dgm:prSet presAssocID="{452CF7A7-1D1E-4954-B04C-E93D703972FD}" presName="bkgdShape" presStyleLbl="node1" presStyleIdx="1" presStyleCnt="4"/>
      <dgm:spPr/>
      <dgm:t>
        <a:bodyPr/>
        <a:lstStyle/>
        <a:p>
          <a:endParaRPr lang="en-US"/>
        </a:p>
      </dgm:t>
    </dgm:pt>
    <dgm:pt modelId="{85A0C437-6E7F-4EC4-B9D9-D7D63F9333F0}" type="pres">
      <dgm:prSet presAssocID="{452CF7A7-1D1E-4954-B04C-E93D703972FD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878D1-DB5C-4EDC-AC17-1552B4E07EE5}" type="pres">
      <dgm:prSet presAssocID="{452CF7A7-1D1E-4954-B04C-E93D703972FD}" presName="invisiNode" presStyleLbl="node1" presStyleIdx="1" presStyleCnt="4"/>
      <dgm:spPr/>
    </dgm:pt>
    <dgm:pt modelId="{93C8ED57-7A34-4F16-A940-EEBC565252B0}" type="pres">
      <dgm:prSet presAssocID="{452CF7A7-1D1E-4954-B04C-E93D703972FD}" presName="imagNode" presStyleLbl="fgImgPlace1" presStyleIdx="1" presStyleCnt="4" custScaleX="90765" custScaleY="89330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</dgm:pt>
    <dgm:pt modelId="{D9CA7BE2-5C82-4BA8-A52D-4E4047A21C57}" type="pres">
      <dgm:prSet presAssocID="{0987DC07-F536-49BC-8381-48C1BEB9F76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A88A810-148E-42AB-B084-9BD4E44DA3B4}" type="pres">
      <dgm:prSet presAssocID="{80AEC7B0-AB0F-42B3-8A4E-CE8B9BFD859A}" presName="compNode" presStyleCnt="0"/>
      <dgm:spPr/>
    </dgm:pt>
    <dgm:pt modelId="{03419D49-34FD-4185-95F1-3C1A46C1CDEE}" type="pres">
      <dgm:prSet presAssocID="{80AEC7B0-AB0F-42B3-8A4E-CE8B9BFD859A}" presName="bkgdShape" presStyleLbl="node1" presStyleIdx="2" presStyleCnt="4"/>
      <dgm:spPr/>
      <dgm:t>
        <a:bodyPr/>
        <a:lstStyle/>
        <a:p>
          <a:endParaRPr lang="en-US"/>
        </a:p>
      </dgm:t>
    </dgm:pt>
    <dgm:pt modelId="{E1A61D23-4DFE-42E0-A830-FBFAAC06F65D}" type="pres">
      <dgm:prSet presAssocID="{80AEC7B0-AB0F-42B3-8A4E-CE8B9BFD859A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0684F-C584-46FD-A9AD-9A9D9F9315B1}" type="pres">
      <dgm:prSet presAssocID="{80AEC7B0-AB0F-42B3-8A4E-CE8B9BFD859A}" presName="invisiNode" presStyleLbl="node1" presStyleIdx="2" presStyleCnt="4"/>
      <dgm:spPr/>
    </dgm:pt>
    <dgm:pt modelId="{4CDA2267-3095-49F7-B38E-F9FD27E7078B}" type="pres">
      <dgm:prSet presAssocID="{80AEC7B0-AB0F-42B3-8A4E-CE8B9BFD859A}" presName="imagNode" presStyleLbl="fgImgPlace1" presStyleIdx="2" presStyleCnt="4" custScaleX="87649" custScaleY="89330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</dgm:pt>
    <dgm:pt modelId="{F5FE665B-1B0E-45D7-9695-3DE5E100DA1E}" type="pres">
      <dgm:prSet presAssocID="{37FA1631-087A-404B-98B2-EA0B50112A9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531DB46-738E-409C-940C-D5637A828C88}" type="pres">
      <dgm:prSet presAssocID="{256927DE-E57A-45FE-BD2D-6A198F2129BB}" presName="compNode" presStyleCnt="0"/>
      <dgm:spPr/>
    </dgm:pt>
    <dgm:pt modelId="{114695FF-B367-4163-8D44-23EE3B60112F}" type="pres">
      <dgm:prSet presAssocID="{256927DE-E57A-45FE-BD2D-6A198F2129BB}" presName="bkgdShape" presStyleLbl="node1" presStyleIdx="3" presStyleCnt="4"/>
      <dgm:spPr/>
      <dgm:t>
        <a:bodyPr/>
        <a:lstStyle/>
        <a:p>
          <a:endParaRPr lang="en-US"/>
        </a:p>
      </dgm:t>
    </dgm:pt>
    <dgm:pt modelId="{339283C8-9115-469A-9771-47C1A1FC22C3}" type="pres">
      <dgm:prSet presAssocID="{256927DE-E57A-45FE-BD2D-6A198F2129BB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B7CBD-C38D-4F39-A650-0BCAA34DB87E}" type="pres">
      <dgm:prSet presAssocID="{256927DE-E57A-45FE-BD2D-6A198F2129BB}" presName="invisiNode" presStyleLbl="node1" presStyleIdx="3" presStyleCnt="4"/>
      <dgm:spPr/>
    </dgm:pt>
    <dgm:pt modelId="{2696754B-E946-4184-BA6F-3338251F4B65}" type="pres">
      <dgm:prSet presAssocID="{256927DE-E57A-45FE-BD2D-6A198F2129BB}" presName="imagNode" presStyleLbl="fgImgPlace1" presStyleIdx="3" presStyleCnt="4" custScaleX="84534" custScaleY="89330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</dgm:pt>
  </dgm:ptLst>
  <dgm:cxnLst>
    <dgm:cxn modelId="{C9555EB6-5EF4-45AD-8A09-D0760231B885}" srcId="{A5C06D30-7111-471E-9830-39B54C3A5C52}" destId="{256927DE-E57A-45FE-BD2D-6A198F2129BB}" srcOrd="3" destOrd="0" parTransId="{326D162A-F36F-4A54-B0BF-6F6AFFDA6594}" sibTransId="{F48E504C-24C5-4C2C-AE9A-12F40A5AD9DE}"/>
    <dgm:cxn modelId="{CDE9302F-789E-47DC-AF1B-EE48E20E215B}" type="presOf" srcId="{452CF7A7-1D1E-4954-B04C-E93D703972FD}" destId="{85A0C437-6E7F-4EC4-B9D9-D7D63F9333F0}" srcOrd="1" destOrd="0" presId="urn:microsoft.com/office/officeart/2005/8/layout/hList7#1"/>
    <dgm:cxn modelId="{C16BFF6D-F684-49B5-A074-9D089819FF55}" type="presOf" srcId="{80AEC7B0-AB0F-42B3-8A4E-CE8B9BFD859A}" destId="{03419D49-34FD-4185-95F1-3C1A46C1CDEE}" srcOrd="0" destOrd="0" presId="urn:microsoft.com/office/officeart/2005/8/layout/hList7#1"/>
    <dgm:cxn modelId="{D1FF5D7C-B8C8-4D94-AB0B-348E162D0BFB}" type="presOf" srcId="{A847F436-D9F7-480E-A65B-C48F1CA41F79}" destId="{A30050D6-2EA1-403C-9C4D-7C787A4B7ACE}" srcOrd="0" destOrd="0" presId="urn:microsoft.com/office/officeart/2005/8/layout/hList7#1"/>
    <dgm:cxn modelId="{F9841620-F5B2-492E-8A3A-762B14D4FFE7}" srcId="{A5C06D30-7111-471E-9830-39B54C3A5C52}" destId="{56622A5E-ADCB-4FED-8BE9-53E997FF5530}" srcOrd="0" destOrd="0" parTransId="{6FFE34E2-0523-41C4-ADDE-EDD26E4CF100}" sibTransId="{A847F436-D9F7-480E-A65B-C48F1CA41F79}"/>
    <dgm:cxn modelId="{10C36343-C03E-44E1-9E96-BFBC997DF2C9}" type="presOf" srcId="{256927DE-E57A-45FE-BD2D-6A198F2129BB}" destId="{114695FF-B367-4163-8D44-23EE3B60112F}" srcOrd="0" destOrd="0" presId="urn:microsoft.com/office/officeart/2005/8/layout/hList7#1"/>
    <dgm:cxn modelId="{FA2D092F-36E0-453C-8B6A-9AEE26002818}" type="presOf" srcId="{A5C06D30-7111-471E-9830-39B54C3A5C52}" destId="{C6D4842D-C27E-4D68-81C3-48A879B0D0B9}" srcOrd="0" destOrd="0" presId="urn:microsoft.com/office/officeart/2005/8/layout/hList7#1"/>
    <dgm:cxn modelId="{7AE1406E-F16B-4328-A52A-A25B1F220E76}" type="presOf" srcId="{56622A5E-ADCB-4FED-8BE9-53E997FF5530}" destId="{B91717A4-8DDF-48D1-B089-A294644FE88C}" srcOrd="1" destOrd="0" presId="urn:microsoft.com/office/officeart/2005/8/layout/hList7#1"/>
    <dgm:cxn modelId="{CF6C8C61-8C0C-4B19-878A-D928907811D3}" srcId="{A5C06D30-7111-471E-9830-39B54C3A5C52}" destId="{452CF7A7-1D1E-4954-B04C-E93D703972FD}" srcOrd="1" destOrd="0" parTransId="{51681C49-D80A-4E1C-A3A3-4D5F4DADC2CF}" sibTransId="{0987DC07-F536-49BC-8381-48C1BEB9F768}"/>
    <dgm:cxn modelId="{E65F2228-C46F-461A-B12B-0DC73533D308}" type="presOf" srcId="{452CF7A7-1D1E-4954-B04C-E93D703972FD}" destId="{24F916BC-7F88-4E0C-8F16-CADF9FD79CB7}" srcOrd="0" destOrd="0" presId="urn:microsoft.com/office/officeart/2005/8/layout/hList7#1"/>
    <dgm:cxn modelId="{B5C3EC28-D44F-4C70-B42D-7476F39B790F}" type="presOf" srcId="{0987DC07-F536-49BC-8381-48C1BEB9F768}" destId="{D9CA7BE2-5C82-4BA8-A52D-4E4047A21C57}" srcOrd="0" destOrd="0" presId="urn:microsoft.com/office/officeart/2005/8/layout/hList7#1"/>
    <dgm:cxn modelId="{F1A6E6C3-9571-4D59-A13C-4685E2161B32}" type="presOf" srcId="{256927DE-E57A-45FE-BD2D-6A198F2129BB}" destId="{339283C8-9115-469A-9771-47C1A1FC22C3}" srcOrd="1" destOrd="0" presId="urn:microsoft.com/office/officeart/2005/8/layout/hList7#1"/>
    <dgm:cxn modelId="{E7E5073B-44C7-488B-81DE-933303DFE61C}" type="presOf" srcId="{80AEC7B0-AB0F-42B3-8A4E-CE8B9BFD859A}" destId="{E1A61D23-4DFE-42E0-A830-FBFAAC06F65D}" srcOrd="1" destOrd="0" presId="urn:microsoft.com/office/officeart/2005/8/layout/hList7#1"/>
    <dgm:cxn modelId="{9EE68693-8095-4626-A053-7A92AEE8A05E}" srcId="{A5C06D30-7111-471E-9830-39B54C3A5C52}" destId="{80AEC7B0-AB0F-42B3-8A4E-CE8B9BFD859A}" srcOrd="2" destOrd="0" parTransId="{8B500CEA-A196-416A-B6EF-5A6BD7193180}" sibTransId="{37FA1631-087A-404B-98B2-EA0B50112A9C}"/>
    <dgm:cxn modelId="{E663A848-B006-43FF-8189-68029DBD7088}" type="presOf" srcId="{37FA1631-087A-404B-98B2-EA0B50112A9C}" destId="{F5FE665B-1B0E-45D7-9695-3DE5E100DA1E}" srcOrd="0" destOrd="0" presId="urn:microsoft.com/office/officeart/2005/8/layout/hList7#1"/>
    <dgm:cxn modelId="{7DCD3DDA-BADB-4D85-9D11-53227BFB373C}" type="presOf" srcId="{56622A5E-ADCB-4FED-8BE9-53E997FF5530}" destId="{A6B24A43-29C1-46C2-BB6C-0C8A853FD0BD}" srcOrd="0" destOrd="0" presId="urn:microsoft.com/office/officeart/2005/8/layout/hList7#1"/>
    <dgm:cxn modelId="{EB218DD1-B224-4B2E-AD01-C14207AB6DBE}" type="presParOf" srcId="{C6D4842D-C27E-4D68-81C3-48A879B0D0B9}" destId="{77AE0268-8171-4C02-8F04-06E097C60BE5}" srcOrd="0" destOrd="0" presId="urn:microsoft.com/office/officeart/2005/8/layout/hList7#1"/>
    <dgm:cxn modelId="{0EEC082E-7F21-4636-AF40-A0BBB0AAD55E}" type="presParOf" srcId="{C6D4842D-C27E-4D68-81C3-48A879B0D0B9}" destId="{18151BA9-DD7A-4D1D-BAD9-A9E9DC21CA13}" srcOrd="1" destOrd="0" presId="urn:microsoft.com/office/officeart/2005/8/layout/hList7#1"/>
    <dgm:cxn modelId="{1E13BFEE-1B5B-4677-899B-46474E7DD554}" type="presParOf" srcId="{18151BA9-DD7A-4D1D-BAD9-A9E9DC21CA13}" destId="{8D7C1EC2-48A0-4D85-B04C-21B3B8AC2EDE}" srcOrd="0" destOrd="0" presId="urn:microsoft.com/office/officeart/2005/8/layout/hList7#1"/>
    <dgm:cxn modelId="{EC903AC8-B24E-44C0-8F13-6F77FD281B29}" type="presParOf" srcId="{8D7C1EC2-48A0-4D85-B04C-21B3B8AC2EDE}" destId="{A6B24A43-29C1-46C2-BB6C-0C8A853FD0BD}" srcOrd="0" destOrd="0" presId="urn:microsoft.com/office/officeart/2005/8/layout/hList7#1"/>
    <dgm:cxn modelId="{0739619B-4C91-4358-9E31-F932A190B048}" type="presParOf" srcId="{8D7C1EC2-48A0-4D85-B04C-21B3B8AC2EDE}" destId="{B91717A4-8DDF-48D1-B089-A294644FE88C}" srcOrd="1" destOrd="0" presId="urn:microsoft.com/office/officeart/2005/8/layout/hList7#1"/>
    <dgm:cxn modelId="{8F33852D-61CD-461C-AF7D-292AD9971B88}" type="presParOf" srcId="{8D7C1EC2-48A0-4D85-B04C-21B3B8AC2EDE}" destId="{534F6165-65F3-4C6A-B95C-C8BCCACB738E}" srcOrd="2" destOrd="0" presId="urn:microsoft.com/office/officeart/2005/8/layout/hList7#1"/>
    <dgm:cxn modelId="{0D8A23D0-765E-40C1-9E3F-7852696EE10A}" type="presParOf" srcId="{8D7C1EC2-48A0-4D85-B04C-21B3B8AC2EDE}" destId="{4F834217-6B9B-4E37-86E7-C61E3890A9C9}" srcOrd="3" destOrd="0" presId="urn:microsoft.com/office/officeart/2005/8/layout/hList7#1"/>
    <dgm:cxn modelId="{944D8A25-E079-43E3-B076-4EE94C690313}" type="presParOf" srcId="{18151BA9-DD7A-4D1D-BAD9-A9E9DC21CA13}" destId="{A30050D6-2EA1-403C-9C4D-7C787A4B7ACE}" srcOrd="1" destOrd="0" presId="urn:microsoft.com/office/officeart/2005/8/layout/hList7#1"/>
    <dgm:cxn modelId="{218D5C94-5916-4768-BD65-592812CB757C}" type="presParOf" srcId="{18151BA9-DD7A-4D1D-BAD9-A9E9DC21CA13}" destId="{4B923E89-C7DC-4B4D-93D8-7719E81DDE3A}" srcOrd="2" destOrd="0" presId="urn:microsoft.com/office/officeart/2005/8/layout/hList7#1"/>
    <dgm:cxn modelId="{5169DD37-855B-4FEF-849F-6359766AAB7E}" type="presParOf" srcId="{4B923E89-C7DC-4B4D-93D8-7719E81DDE3A}" destId="{24F916BC-7F88-4E0C-8F16-CADF9FD79CB7}" srcOrd="0" destOrd="0" presId="urn:microsoft.com/office/officeart/2005/8/layout/hList7#1"/>
    <dgm:cxn modelId="{80428C02-693D-4B2A-BDC6-7B652651FDEE}" type="presParOf" srcId="{4B923E89-C7DC-4B4D-93D8-7719E81DDE3A}" destId="{85A0C437-6E7F-4EC4-B9D9-D7D63F9333F0}" srcOrd="1" destOrd="0" presId="urn:microsoft.com/office/officeart/2005/8/layout/hList7#1"/>
    <dgm:cxn modelId="{BC6A44AE-AF15-417E-AB9A-0689C92031F9}" type="presParOf" srcId="{4B923E89-C7DC-4B4D-93D8-7719E81DDE3A}" destId="{72C878D1-DB5C-4EDC-AC17-1552B4E07EE5}" srcOrd="2" destOrd="0" presId="urn:microsoft.com/office/officeart/2005/8/layout/hList7#1"/>
    <dgm:cxn modelId="{7FC65C3A-5213-4AFC-A4C1-0834C6B35F84}" type="presParOf" srcId="{4B923E89-C7DC-4B4D-93D8-7719E81DDE3A}" destId="{93C8ED57-7A34-4F16-A940-EEBC565252B0}" srcOrd="3" destOrd="0" presId="urn:microsoft.com/office/officeart/2005/8/layout/hList7#1"/>
    <dgm:cxn modelId="{A976A49C-B7EF-43FA-93DA-D0DDA0AE8B7D}" type="presParOf" srcId="{18151BA9-DD7A-4D1D-BAD9-A9E9DC21CA13}" destId="{D9CA7BE2-5C82-4BA8-A52D-4E4047A21C57}" srcOrd="3" destOrd="0" presId="urn:microsoft.com/office/officeart/2005/8/layout/hList7#1"/>
    <dgm:cxn modelId="{30BF3DB0-EAEE-41CB-92A7-7B7BCDAF0A9A}" type="presParOf" srcId="{18151BA9-DD7A-4D1D-BAD9-A9E9DC21CA13}" destId="{5A88A810-148E-42AB-B084-9BD4E44DA3B4}" srcOrd="4" destOrd="0" presId="urn:microsoft.com/office/officeart/2005/8/layout/hList7#1"/>
    <dgm:cxn modelId="{BA2BED90-2E52-4AD9-A957-E531235170E7}" type="presParOf" srcId="{5A88A810-148E-42AB-B084-9BD4E44DA3B4}" destId="{03419D49-34FD-4185-95F1-3C1A46C1CDEE}" srcOrd="0" destOrd="0" presId="urn:microsoft.com/office/officeart/2005/8/layout/hList7#1"/>
    <dgm:cxn modelId="{2F0BDE38-678C-46A1-87C6-97F56B108ACC}" type="presParOf" srcId="{5A88A810-148E-42AB-B084-9BD4E44DA3B4}" destId="{E1A61D23-4DFE-42E0-A830-FBFAAC06F65D}" srcOrd="1" destOrd="0" presId="urn:microsoft.com/office/officeart/2005/8/layout/hList7#1"/>
    <dgm:cxn modelId="{F340D5E1-1A2F-4E33-9612-7C16A709AF43}" type="presParOf" srcId="{5A88A810-148E-42AB-B084-9BD4E44DA3B4}" destId="{4280684F-C584-46FD-A9AD-9A9D9F9315B1}" srcOrd="2" destOrd="0" presId="urn:microsoft.com/office/officeart/2005/8/layout/hList7#1"/>
    <dgm:cxn modelId="{276E44D9-EFCA-4365-A1FF-D2DC99FD3A72}" type="presParOf" srcId="{5A88A810-148E-42AB-B084-9BD4E44DA3B4}" destId="{4CDA2267-3095-49F7-B38E-F9FD27E7078B}" srcOrd="3" destOrd="0" presId="urn:microsoft.com/office/officeart/2005/8/layout/hList7#1"/>
    <dgm:cxn modelId="{1CAAE882-6801-4D49-B09F-68BB5D0ACEF0}" type="presParOf" srcId="{18151BA9-DD7A-4D1D-BAD9-A9E9DC21CA13}" destId="{F5FE665B-1B0E-45D7-9695-3DE5E100DA1E}" srcOrd="5" destOrd="0" presId="urn:microsoft.com/office/officeart/2005/8/layout/hList7#1"/>
    <dgm:cxn modelId="{672A12CD-1716-44EB-89F9-D5D154D40B41}" type="presParOf" srcId="{18151BA9-DD7A-4D1D-BAD9-A9E9DC21CA13}" destId="{8531DB46-738E-409C-940C-D5637A828C88}" srcOrd="6" destOrd="0" presId="urn:microsoft.com/office/officeart/2005/8/layout/hList7#1"/>
    <dgm:cxn modelId="{09C4B193-EFB7-4D57-9470-25D568CB6FE7}" type="presParOf" srcId="{8531DB46-738E-409C-940C-D5637A828C88}" destId="{114695FF-B367-4163-8D44-23EE3B60112F}" srcOrd="0" destOrd="0" presId="urn:microsoft.com/office/officeart/2005/8/layout/hList7#1"/>
    <dgm:cxn modelId="{5D7AA54E-8B8B-48F3-963C-2D9213425992}" type="presParOf" srcId="{8531DB46-738E-409C-940C-D5637A828C88}" destId="{339283C8-9115-469A-9771-47C1A1FC22C3}" srcOrd="1" destOrd="0" presId="urn:microsoft.com/office/officeart/2005/8/layout/hList7#1"/>
    <dgm:cxn modelId="{30F8EDE3-8429-4CD8-8C1E-C6CD7BC7688F}" type="presParOf" srcId="{8531DB46-738E-409C-940C-D5637A828C88}" destId="{2B9B7CBD-C38D-4F39-A650-0BCAA34DB87E}" srcOrd="2" destOrd="0" presId="urn:microsoft.com/office/officeart/2005/8/layout/hList7#1"/>
    <dgm:cxn modelId="{46F48BE8-0FCF-4CA1-A05F-961618FAF6CD}" type="presParOf" srcId="{8531DB46-738E-409C-940C-D5637A828C88}" destId="{2696754B-E946-4184-BA6F-3338251F4B65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020E38A-AB31-4A69-B53B-F5444A484B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FB2B4B-76C0-4238-9BCC-8F5D14695115}">
      <dgm:prSet custT="1"/>
      <dgm:spPr/>
      <dgm:t>
        <a:bodyPr/>
        <a:lstStyle/>
        <a:p>
          <a:pPr algn="ctr" rtl="0"/>
          <a:r>
            <a:rPr lang="en-US" sz="2500" b="0" baseline="0" dirty="0" smtClean="0">
              <a:latin typeface="GHEA Grapalat" pitchFamily="50" charset="0"/>
            </a:rPr>
            <a:t>7</a:t>
          </a:r>
          <a:r>
            <a:rPr lang="hy-AM" sz="2500" b="0" baseline="0" dirty="0" smtClean="0">
              <a:latin typeface="GHEA Grapalat" pitchFamily="50" charset="0"/>
            </a:rPr>
            <a:t>.</a:t>
          </a:r>
          <a:r>
            <a:rPr lang="en-US" sz="2500" b="0" baseline="0" dirty="0" smtClean="0">
              <a:latin typeface="GHEA Grapalat" pitchFamily="50" charset="0"/>
            </a:rPr>
            <a:t> </a:t>
          </a:r>
          <a:r>
            <a:rPr lang="hy-AM" sz="2500" b="0" baseline="0" dirty="0" smtClean="0">
              <a:latin typeface="GHEA Grapalat" pitchFamily="50" charset="0"/>
            </a:rPr>
            <a:t>ԱՈՒԴԻՏԻ ՈՐԱԿԻ ՎԵՐԱՀՍԿՈՂՈՒԹՅԱՆ ՀԱՄԱԿԱՐԳ</a:t>
          </a:r>
          <a:endParaRPr lang="en-US" sz="2500" dirty="0">
            <a:latin typeface="GHEA Grapalat" pitchFamily="50" charset="0"/>
          </a:endParaRPr>
        </a:p>
      </dgm:t>
    </dgm:pt>
    <dgm:pt modelId="{34585E94-365D-447E-B631-640BE8E65440}" type="parTrans" cxnId="{A9DE1D76-038E-41E6-9F1D-E55BE10ED8B5}">
      <dgm:prSet/>
      <dgm:spPr/>
      <dgm:t>
        <a:bodyPr/>
        <a:lstStyle/>
        <a:p>
          <a:endParaRPr lang="en-US"/>
        </a:p>
      </dgm:t>
    </dgm:pt>
    <dgm:pt modelId="{06D5F6CF-033B-45F9-9567-E5F9A8C3101B}" type="sibTrans" cxnId="{A9DE1D76-038E-41E6-9F1D-E55BE10ED8B5}">
      <dgm:prSet/>
      <dgm:spPr/>
      <dgm:t>
        <a:bodyPr/>
        <a:lstStyle/>
        <a:p>
          <a:endParaRPr lang="en-US"/>
        </a:p>
      </dgm:t>
    </dgm:pt>
    <dgm:pt modelId="{583AE88A-7C57-45F2-BBD3-C8150CE93C61}" type="pres">
      <dgm:prSet presAssocID="{5020E38A-AB31-4A69-B53B-F5444A484B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9361BD-75FA-41B3-A9F1-885AD75E1046}" type="pres">
      <dgm:prSet presAssocID="{B9FB2B4B-76C0-4238-9BCC-8F5D146951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DE1D76-038E-41E6-9F1D-E55BE10ED8B5}" srcId="{5020E38A-AB31-4A69-B53B-F5444A484B07}" destId="{B9FB2B4B-76C0-4238-9BCC-8F5D14695115}" srcOrd="0" destOrd="0" parTransId="{34585E94-365D-447E-B631-640BE8E65440}" sibTransId="{06D5F6CF-033B-45F9-9567-E5F9A8C3101B}"/>
    <dgm:cxn modelId="{03C96C9A-B54A-4EFE-B230-5C5807785521}" type="presOf" srcId="{5020E38A-AB31-4A69-B53B-F5444A484B07}" destId="{583AE88A-7C57-45F2-BBD3-C8150CE93C61}" srcOrd="0" destOrd="0" presId="urn:microsoft.com/office/officeart/2005/8/layout/vList2"/>
    <dgm:cxn modelId="{76825D9E-364E-47D1-BD89-284C04DD857C}" type="presOf" srcId="{B9FB2B4B-76C0-4238-9BCC-8F5D14695115}" destId="{669361BD-75FA-41B3-A9F1-885AD75E1046}" srcOrd="0" destOrd="0" presId="urn:microsoft.com/office/officeart/2005/8/layout/vList2"/>
    <dgm:cxn modelId="{A9D99C8B-CF70-45E3-BEAC-2E4EA8A10A34}" type="presParOf" srcId="{583AE88A-7C57-45F2-BBD3-C8150CE93C61}" destId="{669361BD-75FA-41B3-A9F1-885AD75E104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8B53F38-9755-423D-85BA-23AE851E3D3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1F84FA-2661-4984-95A0-E5F4AA6C3A3B}">
      <dgm:prSet/>
      <dgm:spPr/>
      <dgm:t>
        <a:bodyPr/>
        <a:lstStyle/>
        <a:p>
          <a:pPr rtl="0"/>
          <a:r>
            <a:rPr lang="en-US" dirty="0" err="1" smtClean="0">
              <a:latin typeface="GHEA Grapalat" pitchFamily="50" charset="0"/>
            </a:rPr>
            <a:t>սահմանվում</a:t>
          </a:r>
          <a:r>
            <a:rPr lang="en-US" dirty="0" smtClean="0">
              <a:latin typeface="GHEA Grapalat" pitchFamily="50" charset="0"/>
            </a:rPr>
            <a:t> է </a:t>
          </a:r>
          <a:r>
            <a:rPr lang="en-US" dirty="0" err="1" smtClean="0">
              <a:latin typeface="GHEA Grapalat" pitchFamily="50" charset="0"/>
            </a:rPr>
            <a:t>Պալատի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կողմից</a:t>
          </a:r>
          <a:endParaRPr lang="en-US" dirty="0">
            <a:latin typeface="GHEA Grapalat" pitchFamily="50" charset="0"/>
          </a:endParaRPr>
        </a:p>
      </dgm:t>
    </dgm:pt>
    <dgm:pt modelId="{4D40FD62-22D6-4825-800F-BA0B73C52417}" type="parTrans" cxnId="{764AC907-F810-4F94-8DF4-35385F44B46B}">
      <dgm:prSet/>
      <dgm:spPr/>
      <dgm:t>
        <a:bodyPr/>
        <a:lstStyle/>
        <a:p>
          <a:endParaRPr lang="en-US"/>
        </a:p>
      </dgm:t>
    </dgm:pt>
    <dgm:pt modelId="{4E2ABBF3-F75D-4896-8B9C-9D4E37A24683}" type="sibTrans" cxnId="{764AC907-F810-4F94-8DF4-35385F44B46B}">
      <dgm:prSet/>
      <dgm:spPr/>
      <dgm:t>
        <a:bodyPr/>
        <a:lstStyle/>
        <a:p>
          <a:endParaRPr lang="en-US"/>
        </a:p>
      </dgm:t>
    </dgm:pt>
    <dgm:pt modelId="{5E8B732F-0AA6-4382-87EA-785BC5AA21B1}">
      <dgm:prSet/>
      <dgm:spPr/>
      <dgm:t>
        <a:bodyPr/>
        <a:lstStyle/>
        <a:p>
          <a:pPr rtl="0"/>
          <a:r>
            <a:rPr lang="hy-AM" dirty="0" smtClean="0">
              <a:latin typeface="GHEA Grapalat" pitchFamily="50" charset="0"/>
            </a:rPr>
            <a:t>Համակարգը </a:t>
          </a:r>
          <a:r>
            <a:rPr lang="en-US" dirty="0" err="1" smtClean="0">
              <a:latin typeface="GHEA Grapalat" pitchFamily="50" charset="0"/>
            </a:rPr>
            <a:t>պետք</a:t>
          </a:r>
          <a:r>
            <a:rPr lang="en-US" dirty="0" smtClean="0">
              <a:latin typeface="GHEA Grapalat" pitchFamily="50" charset="0"/>
            </a:rPr>
            <a:t> է </a:t>
          </a:r>
          <a:r>
            <a:rPr lang="en-US" dirty="0" err="1" smtClean="0">
              <a:latin typeface="GHEA Grapalat" pitchFamily="50" charset="0"/>
            </a:rPr>
            <a:t>բավարարի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հետևյալ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սկզբունքներին</a:t>
          </a:r>
          <a:r>
            <a:rPr lang="en-US" dirty="0" smtClean="0">
              <a:latin typeface="GHEA Grapalat" pitchFamily="50" charset="0"/>
            </a:rPr>
            <a:t>.</a:t>
          </a:r>
          <a:endParaRPr lang="en-US" dirty="0">
            <a:latin typeface="GHEA Grapalat" pitchFamily="50" charset="0"/>
          </a:endParaRPr>
        </a:p>
      </dgm:t>
    </dgm:pt>
    <dgm:pt modelId="{8C2817A3-EBE0-47A0-914E-9F87809797B3}" type="parTrans" cxnId="{DC8B5781-D437-4806-8283-44D29A21734B}">
      <dgm:prSet/>
      <dgm:spPr/>
      <dgm:t>
        <a:bodyPr/>
        <a:lstStyle/>
        <a:p>
          <a:endParaRPr lang="en-US"/>
        </a:p>
      </dgm:t>
    </dgm:pt>
    <dgm:pt modelId="{A8FBFC50-6BE2-4C20-89C0-81AF341AD207}" type="sibTrans" cxnId="{DC8B5781-D437-4806-8283-44D29A21734B}">
      <dgm:prSet/>
      <dgm:spPr/>
      <dgm:t>
        <a:bodyPr/>
        <a:lstStyle/>
        <a:p>
          <a:endParaRPr lang="en-US"/>
        </a:p>
      </dgm:t>
    </dgm:pt>
    <dgm:pt modelId="{45826B44-536D-4F6B-A04F-36C0968948D2}">
      <dgm:prSet/>
      <dgm:spPr/>
      <dgm:t>
        <a:bodyPr/>
        <a:lstStyle/>
        <a:p>
          <a:pPr rtl="0"/>
          <a:r>
            <a:rPr lang="en-US" dirty="0" err="1" smtClean="0">
              <a:latin typeface="GHEA Grapalat" pitchFamily="50" charset="0"/>
            </a:rPr>
            <a:t>աուդիտորական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կազմակերպություններից</a:t>
          </a:r>
          <a:r>
            <a:rPr lang="hy-AM" dirty="0" smtClean="0">
              <a:latin typeface="GHEA Grapalat" pitchFamily="50" charset="0"/>
            </a:rPr>
            <a:t> մասնագիտական և </a:t>
          </a:r>
          <a:r>
            <a:rPr lang="en-US" dirty="0" err="1" smtClean="0">
              <a:latin typeface="GHEA Grapalat" pitchFamily="50" charset="0"/>
            </a:rPr>
            <a:t>ֆինանսակ</a:t>
          </a:r>
          <a:r>
            <a:rPr lang="hy-AM" dirty="0" smtClean="0">
              <a:latin typeface="GHEA Grapalat" pitchFamily="50" charset="0"/>
            </a:rPr>
            <a:t>ան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կախվածությա</a:t>
          </a:r>
          <a:r>
            <a:rPr lang="hy-AM" dirty="0" smtClean="0">
              <a:latin typeface="GHEA Grapalat" pitchFamily="50" charset="0"/>
            </a:rPr>
            <a:t>ն բացառում </a:t>
          </a:r>
          <a:r>
            <a:rPr lang="en-US" dirty="0" smtClean="0">
              <a:latin typeface="GHEA Grapalat" pitchFamily="50" charset="0"/>
            </a:rPr>
            <a:t>(</a:t>
          </a:r>
          <a:r>
            <a:rPr lang="hy-AM" dirty="0" smtClean="0">
              <a:latin typeface="GHEA Grapalat" pitchFamily="50" charset="0"/>
            </a:rPr>
            <a:t>անկախության ապահովում</a:t>
          </a:r>
          <a:r>
            <a:rPr lang="en-US" dirty="0" smtClean="0">
              <a:latin typeface="GHEA Grapalat" pitchFamily="50" charset="0"/>
            </a:rPr>
            <a:t>)</a:t>
          </a:r>
          <a:r>
            <a:rPr lang="hy-AM" dirty="0" smtClean="0">
              <a:latin typeface="GHEA Grapalat" pitchFamily="50" charset="0"/>
            </a:rPr>
            <a:t>․</a:t>
          </a:r>
          <a:endParaRPr lang="en-US" dirty="0">
            <a:latin typeface="GHEA Grapalat" pitchFamily="50" charset="0"/>
          </a:endParaRPr>
        </a:p>
      </dgm:t>
    </dgm:pt>
    <dgm:pt modelId="{1B9A722A-8F34-483F-B7F0-220B4FF26249}" type="parTrans" cxnId="{5E3FB254-500B-43A1-BDF2-155483ABC13A}">
      <dgm:prSet/>
      <dgm:spPr/>
      <dgm:t>
        <a:bodyPr/>
        <a:lstStyle/>
        <a:p>
          <a:endParaRPr lang="en-US"/>
        </a:p>
      </dgm:t>
    </dgm:pt>
    <dgm:pt modelId="{980F8116-715C-44CA-80E2-C4E6FA3785D1}" type="sibTrans" cxnId="{5E3FB254-500B-43A1-BDF2-155483ABC13A}">
      <dgm:prSet/>
      <dgm:spPr/>
      <dgm:t>
        <a:bodyPr/>
        <a:lstStyle/>
        <a:p>
          <a:endParaRPr lang="en-US"/>
        </a:p>
      </dgm:t>
    </dgm:pt>
    <dgm:pt modelId="{79AE324D-24A0-4F1B-9EF9-556578E3F377}">
      <dgm:prSet/>
      <dgm:spPr/>
      <dgm:t>
        <a:bodyPr/>
        <a:lstStyle/>
        <a:p>
          <a:pPr rtl="0"/>
          <a:r>
            <a:rPr lang="en-US" dirty="0" err="1" smtClean="0">
              <a:latin typeface="GHEA Grapalat" pitchFamily="50" charset="0"/>
            </a:rPr>
            <a:t>պատշաճ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մասնագիտական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որակավորում</a:t>
          </a:r>
          <a:r>
            <a:rPr lang="en-US" dirty="0" smtClean="0">
              <a:latin typeface="GHEA Grapalat" pitchFamily="50" charset="0"/>
            </a:rPr>
            <a:t> և </a:t>
          </a:r>
          <a:r>
            <a:rPr lang="en-US" dirty="0" err="1" smtClean="0">
              <a:latin typeface="GHEA Grapalat" pitchFamily="50" charset="0"/>
            </a:rPr>
            <a:t>փորձ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ունեցող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մասնագետներ</a:t>
          </a:r>
          <a:r>
            <a:rPr lang="hy-AM" dirty="0" smtClean="0">
              <a:latin typeface="GHEA Grapalat" pitchFamily="50" charset="0"/>
            </a:rPr>
            <a:t>ի ներգրավում</a:t>
          </a:r>
          <a:r>
            <a:rPr lang="en-US" dirty="0" smtClean="0">
              <a:latin typeface="GHEA Grapalat" pitchFamily="50" charset="0"/>
            </a:rPr>
            <a:t>.</a:t>
          </a:r>
          <a:endParaRPr lang="en-US" dirty="0">
            <a:latin typeface="GHEA Grapalat" pitchFamily="50" charset="0"/>
          </a:endParaRPr>
        </a:p>
      </dgm:t>
    </dgm:pt>
    <dgm:pt modelId="{4D625773-F624-4A01-978F-59C2B04F3624}" type="parTrans" cxnId="{673E5A69-1B50-41DA-A43F-7C99521D6DDC}">
      <dgm:prSet/>
      <dgm:spPr/>
      <dgm:t>
        <a:bodyPr/>
        <a:lstStyle/>
        <a:p>
          <a:endParaRPr lang="en-US"/>
        </a:p>
      </dgm:t>
    </dgm:pt>
    <dgm:pt modelId="{08969B0A-D718-41D5-9679-6F50996E9C94}" type="sibTrans" cxnId="{673E5A69-1B50-41DA-A43F-7C99521D6DDC}">
      <dgm:prSet/>
      <dgm:spPr/>
      <dgm:t>
        <a:bodyPr/>
        <a:lstStyle/>
        <a:p>
          <a:endParaRPr lang="en-US"/>
        </a:p>
      </dgm:t>
    </dgm:pt>
    <dgm:pt modelId="{4CD69F0F-A16D-4749-AAA3-D5E9CEA5F3F1}">
      <dgm:prSet/>
      <dgm:spPr/>
      <dgm:t>
        <a:bodyPr/>
        <a:lstStyle/>
        <a:p>
          <a:pPr rtl="0"/>
          <a:r>
            <a:rPr lang="hy-AM" dirty="0" smtClean="0">
              <a:latin typeface="GHEA Grapalat" pitchFamily="50" charset="0"/>
            </a:rPr>
            <a:t>Հսկողության իրականացում՝ </a:t>
          </a:r>
          <a:r>
            <a:rPr lang="en-US" dirty="0" err="1" smtClean="0">
              <a:latin typeface="GHEA Grapalat" pitchFamily="50" charset="0"/>
            </a:rPr>
            <a:t>Աուդիտի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միջազգային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ստանդարտների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պահանջներ</a:t>
          </a:r>
          <a:r>
            <a:rPr lang="hy-AM" dirty="0" smtClean="0">
              <a:latin typeface="GHEA Grapalat" pitchFamily="50" charset="0"/>
            </a:rPr>
            <a:t>ին համապատասխան</a:t>
          </a:r>
          <a:r>
            <a:rPr lang="en-US" dirty="0" smtClean="0">
              <a:latin typeface="GHEA Grapalat" pitchFamily="50" charset="0"/>
            </a:rPr>
            <a:t>．</a:t>
          </a:r>
          <a:endParaRPr lang="en-US" dirty="0">
            <a:latin typeface="GHEA Grapalat" pitchFamily="50" charset="0"/>
          </a:endParaRPr>
        </a:p>
      </dgm:t>
    </dgm:pt>
    <dgm:pt modelId="{6FF443EE-8661-474A-9604-41C56A82C875}" type="parTrans" cxnId="{9E715E53-2887-4901-9389-9D231E0AEC6B}">
      <dgm:prSet/>
      <dgm:spPr/>
      <dgm:t>
        <a:bodyPr/>
        <a:lstStyle/>
        <a:p>
          <a:endParaRPr lang="en-US"/>
        </a:p>
      </dgm:t>
    </dgm:pt>
    <dgm:pt modelId="{19184A22-08B4-42EB-B7B1-A6A62F3B77E7}" type="sibTrans" cxnId="{9E715E53-2887-4901-9389-9D231E0AEC6B}">
      <dgm:prSet/>
      <dgm:spPr/>
      <dgm:t>
        <a:bodyPr/>
        <a:lstStyle/>
        <a:p>
          <a:endParaRPr lang="en-US"/>
        </a:p>
      </dgm:t>
    </dgm:pt>
    <dgm:pt modelId="{B9DAC279-0126-48D2-A755-A6500D9A52F5}">
      <dgm:prSet/>
      <dgm:spPr/>
      <dgm:t>
        <a:bodyPr/>
        <a:lstStyle/>
        <a:p>
          <a:pPr rtl="0"/>
          <a:r>
            <a:rPr lang="hy-AM" dirty="0" smtClean="0">
              <a:latin typeface="GHEA Grapalat" pitchFamily="50" charset="0"/>
            </a:rPr>
            <a:t>Աուդիտի որակի ստուգումներ՝ </a:t>
          </a:r>
          <a:r>
            <a:rPr lang="en-US" dirty="0" err="1" smtClean="0">
              <a:latin typeface="GHEA Grapalat" pitchFamily="50" charset="0"/>
            </a:rPr>
            <a:t>բավարար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պարբերականությամբ</a:t>
          </a:r>
          <a:r>
            <a:rPr lang="en-US" dirty="0" smtClean="0">
              <a:latin typeface="GHEA Grapalat" pitchFamily="50" charset="0"/>
            </a:rPr>
            <a:t>՝ </a:t>
          </a:r>
          <a:r>
            <a:rPr lang="en-US" dirty="0" err="1" smtClean="0">
              <a:latin typeface="GHEA Grapalat" pitchFamily="50" charset="0"/>
            </a:rPr>
            <a:t>ոչ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պակաս</a:t>
          </a:r>
          <a:r>
            <a:rPr lang="en-US" dirty="0" smtClean="0">
              <a:latin typeface="GHEA Grapalat" pitchFamily="50" charset="0"/>
            </a:rPr>
            <a:t> 3 </a:t>
          </a:r>
          <a:r>
            <a:rPr lang="en-US" dirty="0" err="1" smtClean="0">
              <a:latin typeface="GHEA Grapalat" pitchFamily="50" charset="0"/>
            </a:rPr>
            <a:t>տարին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մեկ</a:t>
          </a:r>
          <a:r>
            <a:rPr lang="hy-AM" dirty="0" smtClean="0">
              <a:latin typeface="GHEA Grapalat" pitchFamily="50" charset="0"/>
            </a:rPr>
            <a:t>․</a:t>
          </a:r>
          <a:endParaRPr lang="en-US" dirty="0">
            <a:latin typeface="GHEA Grapalat" pitchFamily="50" charset="0"/>
          </a:endParaRPr>
        </a:p>
      </dgm:t>
    </dgm:pt>
    <dgm:pt modelId="{71B538E0-09CC-4DE2-A53F-52DF0412F7F6}" type="parTrans" cxnId="{2CFF158B-5999-4158-B7A6-5178D1EDE58A}">
      <dgm:prSet/>
      <dgm:spPr/>
      <dgm:t>
        <a:bodyPr/>
        <a:lstStyle/>
        <a:p>
          <a:endParaRPr lang="en-US"/>
        </a:p>
      </dgm:t>
    </dgm:pt>
    <dgm:pt modelId="{2098E7C6-D226-4EC3-BC17-CBB0F8CE19D0}" type="sibTrans" cxnId="{2CFF158B-5999-4158-B7A6-5178D1EDE58A}">
      <dgm:prSet/>
      <dgm:spPr/>
      <dgm:t>
        <a:bodyPr/>
        <a:lstStyle/>
        <a:p>
          <a:endParaRPr lang="en-US"/>
        </a:p>
      </dgm:t>
    </dgm:pt>
    <dgm:pt modelId="{58BE62E0-0319-46A4-ADB4-3B6F9D40085F}">
      <dgm:prSet/>
      <dgm:spPr/>
      <dgm:t>
        <a:bodyPr/>
        <a:lstStyle/>
        <a:p>
          <a:pPr rtl="0"/>
          <a:r>
            <a:rPr lang="en-US" dirty="0" err="1" smtClean="0">
              <a:latin typeface="GHEA Grapalat" pitchFamily="50" charset="0"/>
            </a:rPr>
            <a:t>որակի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հսկողության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արդյունքներ</a:t>
          </a:r>
          <a:r>
            <a:rPr lang="hy-AM" dirty="0" smtClean="0">
              <a:latin typeface="GHEA Grapalat" pitchFamily="50" charset="0"/>
            </a:rPr>
            <a:t>ի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հրապարակայ</a:t>
          </a:r>
          <a:r>
            <a:rPr lang="hy-AM" dirty="0" smtClean="0">
              <a:latin typeface="GHEA Grapalat" pitchFamily="50" charset="0"/>
            </a:rPr>
            <a:t>նության ապահովում</a:t>
          </a:r>
          <a:r>
            <a:rPr lang="en-US" dirty="0" smtClean="0">
              <a:latin typeface="GHEA Grapalat" pitchFamily="50" charset="0"/>
            </a:rPr>
            <a:t>:</a:t>
          </a:r>
          <a:endParaRPr lang="en-US" dirty="0">
            <a:latin typeface="GHEA Grapalat" pitchFamily="50" charset="0"/>
          </a:endParaRPr>
        </a:p>
      </dgm:t>
    </dgm:pt>
    <dgm:pt modelId="{BE6C07E2-19B9-4176-891B-4C513339F771}" type="parTrans" cxnId="{D8229947-421F-4716-AFAE-A3E26616FE3D}">
      <dgm:prSet/>
      <dgm:spPr/>
      <dgm:t>
        <a:bodyPr/>
        <a:lstStyle/>
        <a:p>
          <a:endParaRPr lang="en-US"/>
        </a:p>
      </dgm:t>
    </dgm:pt>
    <dgm:pt modelId="{A17099F1-1BEB-4FA0-B7BF-F9086386AEBB}" type="sibTrans" cxnId="{D8229947-421F-4716-AFAE-A3E26616FE3D}">
      <dgm:prSet/>
      <dgm:spPr/>
      <dgm:t>
        <a:bodyPr/>
        <a:lstStyle/>
        <a:p>
          <a:endParaRPr lang="en-US"/>
        </a:p>
      </dgm:t>
    </dgm:pt>
    <dgm:pt modelId="{443F683F-90AA-4F5C-A277-660B0200395A}" type="pres">
      <dgm:prSet presAssocID="{18B53F38-9755-423D-85BA-23AE851E3D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EDA2DC-D50A-4675-885E-44F0094CEC7F}" type="pres">
      <dgm:prSet presAssocID="{A91F84FA-2661-4984-95A0-E5F4AA6C3A3B}" presName="composite" presStyleCnt="0"/>
      <dgm:spPr/>
    </dgm:pt>
    <dgm:pt modelId="{80E1D11C-F278-419D-BB16-D7C0ED373E34}" type="pres">
      <dgm:prSet presAssocID="{A91F84FA-2661-4984-95A0-E5F4AA6C3A3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C17B4-DB5C-4411-9DE9-7D2E89594E65}" type="pres">
      <dgm:prSet presAssocID="{A91F84FA-2661-4984-95A0-E5F4AA6C3A3B}" presName="desTx" presStyleLbl="alignAccFollowNode1" presStyleIdx="0" presStyleCnt="2">
        <dgm:presLayoutVars>
          <dgm:bulletEnabled val="1"/>
        </dgm:presLayoutVars>
      </dgm:prSet>
      <dgm:spPr/>
    </dgm:pt>
    <dgm:pt modelId="{44E37FE8-D047-4D4F-8224-7121A38F7D41}" type="pres">
      <dgm:prSet presAssocID="{4E2ABBF3-F75D-4896-8B9C-9D4E37A24683}" presName="space" presStyleCnt="0"/>
      <dgm:spPr/>
    </dgm:pt>
    <dgm:pt modelId="{D794AFAB-2BDB-4F4D-8F29-7022F3E40D1B}" type="pres">
      <dgm:prSet presAssocID="{5E8B732F-0AA6-4382-87EA-785BC5AA21B1}" presName="composite" presStyleCnt="0"/>
      <dgm:spPr/>
    </dgm:pt>
    <dgm:pt modelId="{FECC60B7-CA81-46C7-9E96-80D2284BACFF}" type="pres">
      <dgm:prSet presAssocID="{5E8B732F-0AA6-4382-87EA-785BC5AA21B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52280-D746-40FE-9F9F-8692B65B9195}" type="pres">
      <dgm:prSet presAssocID="{5E8B732F-0AA6-4382-87EA-785BC5AA21B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4AC907-F810-4F94-8DF4-35385F44B46B}" srcId="{18B53F38-9755-423D-85BA-23AE851E3D35}" destId="{A91F84FA-2661-4984-95A0-E5F4AA6C3A3B}" srcOrd="0" destOrd="0" parTransId="{4D40FD62-22D6-4825-800F-BA0B73C52417}" sibTransId="{4E2ABBF3-F75D-4896-8B9C-9D4E37A24683}"/>
    <dgm:cxn modelId="{3F99D0D2-9C5E-4DFD-B9E7-852C49D0D973}" type="presOf" srcId="{58BE62E0-0319-46A4-ADB4-3B6F9D40085F}" destId="{52752280-D746-40FE-9F9F-8692B65B9195}" srcOrd="0" destOrd="4" presId="urn:microsoft.com/office/officeart/2005/8/layout/hList1"/>
    <dgm:cxn modelId="{2CFF158B-5999-4158-B7A6-5178D1EDE58A}" srcId="{5E8B732F-0AA6-4382-87EA-785BC5AA21B1}" destId="{B9DAC279-0126-48D2-A755-A6500D9A52F5}" srcOrd="3" destOrd="0" parTransId="{71B538E0-09CC-4DE2-A53F-52DF0412F7F6}" sibTransId="{2098E7C6-D226-4EC3-BC17-CBB0F8CE19D0}"/>
    <dgm:cxn modelId="{56D10E83-BC69-4C57-82E7-3E159D48A0D9}" type="presOf" srcId="{45826B44-536D-4F6B-A04F-36C0968948D2}" destId="{52752280-D746-40FE-9F9F-8692B65B9195}" srcOrd="0" destOrd="0" presId="urn:microsoft.com/office/officeart/2005/8/layout/hList1"/>
    <dgm:cxn modelId="{8F66809D-1DF6-4151-9DC2-17F329C7930A}" type="presOf" srcId="{79AE324D-24A0-4F1B-9EF9-556578E3F377}" destId="{52752280-D746-40FE-9F9F-8692B65B9195}" srcOrd="0" destOrd="1" presId="urn:microsoft.com/office/officeart/2005/8/layout/hList1"/>
    <dgm:cxn modelId="{969842A4-EC96-4F19-853E-8418C036E648}" type="presOf" srcId="{B9DAC279-0126-48D2-A755-A6500D9A52F5}" destId="{52752280-D746-40FE-9F9F-8692B65B9195}" srcOrd="0" destOrd="3" presId="urn:microsoft.com/office/officeart/2005/8/layout/hList1"/>
    <dgm:cxn modelId="{78FFB434-F2C1-4527-968B-ACF4BD26084F}" type="presOf" srcId="{5E8B732F-0AA6-4382-87EA-785BC5AA21B1}" destId="{FECC60B7-CA81-46C7-9E96-80D2284BACFF}" srcOrd="0" destOrd="0" presId="urn:microsoft.com/office/officeart/2005/8/layout/hList1"/>
    <dgm:cxn modelId="{2093399E-7449-49D9-BBCF-D09336D219B2}" type="presOf" srcId="{4CD69F0F-A16D-4749-AAA3-D5E9CEA5F3F1}" destId="{52752280-D746-40FE-9F9F-8692B65B9195}" srcOrd="0" destOrd="2" presId="urn:microsoft.com/office/officeart/2005/8/layout/hList1"/>
    <dgm:cxn modelId="{673E5A69-1B50-41DA-A43F-7C99521D6DDC}" srcId="{5E8B732F-0AA6-4382-87EA-785BC5AA21B1}" destId="{79AE324D-24A0-4F1B-9EF9-556578E3F377}" srcOrd="1" destOrd="0" parTransId="{4D625773-F624-4A01-978F-59C2B04F3624}" sibTransId="{08969B0A-D718-41D5-9679-6F50996E9C94}"/>
    <dgm:cxn modelId="{9E715E53-2887-4901-9389-9D231E0AEC6B}" srcId="{5E8B732F-0AA6-4382-87EA-785BC5AA21B1}" destId="{4CD69F0F-A16D-4749-AAA3-D5E9CEA5F3F1}" srcOrd="2" destOrd="0" parTransId="{6FF443EE-8661-474A-9604-41C56A82C875}" sibTransId="{19184A22-08B4-42EB-B7B1-A6A62F3B77E7}"/>
    <dgm:cxn modelId="{DC8B5781-D437-4806-8283-44D29A21734B}" srcId="{18B53F38-9755-423D-85BA-23AE851E3D35}" destId="{5E8B732F-0AA6-4382-87EA-785BC5AA21B1}" srcOrd="1" destOrd="0" parTransId="{8C2817A3-EBE0-47A0-914E-9F87809797B3}" sibTransId="{A8FBFC50-6BE2-4C20-89C0-81AF341AD207}"/>
    <dgm:cxn modelId="{AEBDD764-081A-45AE-8240-8AA007743D0D}" type="presOf" srcId="{A91F84FA-2661-4984-95A0-E5F4AA6C3A3B}" destId="{80E1D11C-F278-419D-BB16-D7C0ED373E34}" srcOrd="0" destOrd="0" presId="urn:microsoft.com/office/officeart/2005/8/layout/hList1"/>
    <dgm:cxn modelId="{5E3FB254-500B-43A1-BDF2-155483ABC13A}" srcId="{5E8B732F-0AA6-4382-87EA-785BC5AA21B1}" destId="{45826B44-536D-4F6B-A04F-36C0968948D2}" srcOrd="0" destOrd="0" parTransId="{1B9A722A-8F34-483F-B7F0-220B4FF26249}" sibTransId="{980F8116-715C-44CA-80E2-C4E6FA3785D1}"/>
    <dgm:cxn modelId="{603AACE7-31D7-41F4-A6AD-BF5A6519287A}" type="presOf" srcId="{18B53F38-9755-423D-85BA-23AE851E3D35}" destId="{443F683F-90AA-4F5C-A277-660B0200395A}" srcOrd="0" destOrd="0" presId="urn:microsoft.com/office/officeart/2005/8/layout/hList1"/>
    <dgm:cxn modelId="{D8229947-421F-4716-AFAE-A3E26616FE3D}" srcId="{5E8B732F-0AA6-4382-87EA-785BC5AA21B1}" destId="{58BE62E0-0319-46A4-ADB4-3B6F9D40085F}" srcOrd="4" destOrd="0" parTransId="{BE6C07E2-19B9-4176-891B-4C513339F771}" sibTransId="{A17099F1-1BEB-4FA0-B7BF-F9086386AEBB}"/>
    <dgm:cxn modelId="{ED758141-69A6-4B9F-9296-E4D781B576E8}" type="presParOf" srcId="{443F683F-90AA-4F5C-A277-660B0200395A}" destId="{39EDA2DC-D50A-4675-885E-44F0094CEC7F}" srcOrd="0" destOrd="0" presId="urn:microsoft.com/office/officeart/2005/8/layout/hList1"/>
    <dgm:cxn modelId="{B67C7853-C42D-43F9-B943-85C33B231018}" type="presParOf" srcId="{39EDA2DC-D50A-4675-885E-44F0094CEC7F}" destId="{80E1D11C-F278-419D-BB16-D7C0ED373E34}" srcOrd="0" destOrd="0" presId="urn:microsoft.com/office/officeart/2005/8/layout/hList1"/>
    <dgm:cxn modelId="{101E91EE-D3A7-495A-B208-2E6B4709C9C4}" type="presParOf" srcId="{39EDA2DC-D50A-4675-885E-44F0094CEC7F}" destId="{1E7C17B4-DB5C-4411-9DE9-7D2E89594E65}" srcOrd="1" destOrd="0" presId="urn:microsoft.com/office/officeart/2005/8/layout/hList1"/>
    <dgm:cxn modelId="{6D5CED53-351A-401A-A74B-67F4CFFB7144}" type="presParOf" srcId="{443F683F-90AA-4F5C-A277-660B0200395A}" destId="{44E37FE8-D047-4D4F-8224-7121A38F7D41}" srcOrd="1" destOrd="0" presId="urn:microsoft.com/office/officeart/2005/8/layout/hList1"/>
    <dgm:cxn modelId="{E54BC984-C1F7-43BC-89F8-F6CF6AEA6E5C}" type="presParOf" srcId="{443F683F-90AA-4F5C-A277-660B0200395A}" destId="{D794AFAB-2BDB-4F4D-8F29-7022F3E40D1B}" srcOrd="2" destOrd="0" presId="urn:microsoft.com/office/officeart/2005/8/layout/hList1"/>
    <dgm:cxn modelId="{330D4ED7-473C-4160-857A-F1DD12E14BDE}" type="presParOf" srcId="{D794AFAB-2BDB-4F4D-8F29-7022F3E40D1B}" destId="{FECC60B7-CA81-46C7-9E96-80D2284BACFF}" srcOrd="0" destOrd="0" presId="urn:microsoft.com/office/officeart/2005/8/layout/hList1"/>
    <dgm:cxn modelId="{748E5089-57EE-456E-B51F-5A56B1332998}" type="presParOf" srcId="{D794AFAB-2BDB-4F4D-8F29-7022F3E40D1B}" destId="{52752280-D746-40FE-9F9F-8692B65B91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A3B7DD4-E156-4085-8C5E-69E06F2D28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DDE3959-42A2-4FCA-BCAE-DE16DEE57522}">
      <dgm:prSet custT="1"/>
      <dgm:spPr/>
      <dgm:t>
        <a:bodyPr/>
        <a:lstStyle/>
        <a:p>
          <a:pPr algn="ctr" rtl="0"/>
          <a:r>
            <a:rPr lang="en-US" sz="3000" b="0" baseline="0" dirty="0" smtClean="0">
              <a:latin typeface="GHEA Grapalat" pitchFamily="50" charset="0"/>
            </a:rPr>
            <a:t>8. ԿԱՐԳԱՎՈՐՄԱՆ ԱՅԼ ՀԱՐՑԵՐ </a:t>
          </a:r>
          <a:endParaRPr lang="en-US" sz="3000" dirty="0">
            <a:latin typeface="GHEA Grapalat" pitchFamily="50" charset="0"/>
          </a:endParaRPr>
        </a:p>
      </dgm:t>
    </dgm:pt>
    <dgm:pt modelId="{99C28BAB-776E-4B9B-8D29-122722DC5D36}" type="parTrans" cxnId="{53AD48A7-A5A4-4C1E-B7F1-21E6065A3268}">
      <dgm:prSet/>
      <dgm:spPr/>
      <dgm:t>
        <a:bodyPr/>
        <a:lstStyle/>
        <a:p>
          <a:endParaRPr lang="en-US"/>
        </a:p>
      </dgm:t>
    </dgm:pt>
    <dgm:pt modelId="{5AA4E041-D32E-4C53-9176-0FBB82BE2BB8}" type="sibTrans" cxnId="{53AD48A7-A5A4-4C1E-B7F1-21E6065A3268}">
      <dgm:prSet/>
      <dgm:spPr/>
      <dgm:t>
        <a:bodyPr/>
        <a:lstStyle/>
        <a:p>
          <a:endParaRPr lang="en-US"/>
        </a:p>
      </dgm:t>
    </dgm:pt>
    <dgm:pt modelId="{249EE8EE-AB06-4388-B5C6-604AC146F299}" type="pres">
      <dgm:prSet presAssocID="{5A3B7DD4-E156-4085-8C5E-69E06F2D28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5394B3-B380-4673-A0DB-EEBF49D95930}" type="pres">
      <dgm:prSet presAssocID="{4DDE3959-42A2-4FCA-BCAE-DE16DEE575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AD48A7-A5A4-4C1E-B7F1-21E6065A3268}" srcId="{5A3B7DD4-E156-4085-8C5E-69E06F2D282D}" destId="{4DDE3959-42A2-4FCA-BCAE-DE16DEE57522}" srcOrd="0" destOrd="0" parTransId="{99C28BAB-776E-4B9B-8D29-122722DC5D36}" sibTransId="{5AA4E041-D32E-4C53-9176-0FBB82BE2BB8}"/>
    <dgm:cxn modelId="{49527C14-4E8E-4B7F-8EA7-5D05563961DC}" type="presOf" srcId="{4DDE3959-42A2-4FCA-BCAE-DE16DEE57522}" destId="{A15394B3-B380-4673-A0DB-EEBF49D95930}" srcOrd="0" destOrd="0" presId="urn:microsoft.com/office/officeart/2005/8/layout/vList2"/>
    <dgm:cxn modelId="{AE52464A-029B-46BE-9AA3-307B04CAB307}" type="presOf" srcId="{5A3B7DD4-E156-4085-8C5E-69E06F2D282D}" destId="{249EE8EE-AB06-4388-B5C6-604AC146F299}" srcOrd="0" destOrd="0" presId="urn:microsoft.com/office/officeart/2005/8/layout/vList2"/>
    <dgm:cxn modelId="{59763DC3-9DD7-495C-A726-697A69594ABD}" type="presParOf" srcId="{249EE8EE-AB06-4388-B5C6-604AC146F299}" destId="{A15394B3-B380-4673-A0DB-EEBF49D959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8D15669-FB82-4E9F-9679-BA915E3437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A2576E-8F89-40C6-9645-D9BF151436D0}">
      <dgm:prSet/>
      <dgm:spPr/>
      <dgm:t>
        <a:bodyPr/>
        <a:lstStyle/>
        <a:p>
          <a:pPr algn="l" rtl="0"/>
          <a:r>
            <a:rPr lang="en-US" dirty="0" err="1" smtClean="0">
              <a:latin typeface="GHEA Grapalat" pitchFamily="50" charset="0"/>
            </a:rPr>
            <a:t>Հաշվապահական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հաշվառման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վարման</a:t>
          </a:r>
          <a:r>
            <a:rPr lang="en-US" dirty="0" smtClean="0">
              <a:latin typeface="GHEA Grapalat" pitchFamily="50" charset="0"/>
            </a:rPr>
            <a:t> և </a:t>
          </a:r>
          <a:r>
            <a:rPr lang="en-US" dirty="0" err="1" smtClean="0">
              <a:latin typeface="GHEA Grapalat" pitchFamily="50" charset="0"/>
            </a:rPr>
            <a:t>ֆինանսական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հաշվետվությունների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պատ­րաստ­ման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մեթոդաբանական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հիմքերի</a:t>
          </a:r>
          <a:r>
            <a:rPr lang="en-US" dirty="0" smtClean="0">
              <a:latin typeface="GHEA Grapalat" pitchFamily="50" charset="0"/>
            </a:rPr>
            <a:t> </a:t>
          </a:r>
          <a:r>
            <a:rPr lang="en-US" dirty="0" err="1" smtClean="0">
              <a:latin typeface="GHEA Grapalat" pitchFamily="50" charset="0"/>
            </a:rPr>
            <a:t>սահմա­նում</a:t>
          </a:r>
          <a:endParaRPr lang="en-US" dirty="0">
            <a:latin typeface="GHEA Grapalat" pitchFamily="50" charset="0"/>
          </a:endParaRPr>
        </a:p>
      </dgm:t>
    </dgm:pt>
    <dgm:pt modelId="{8B55AB0D-99FA-497A-AF66-2A41F9FD9E30}" type="parTrans" cxnId="{2A606558-72CD-4865-9173-5791EC77405D}">
      <dgm:prSet/>
      <dgm:spPr/>
      <dgm:t>
        <a:bodyPr/>
        <a:lstStyle/>
        <a:p>
          <a:endParaRPr lang="en-US"/>
        </a:p>
      </dgm:t>
    </dgm:pt>
    <dgm:pt modelId="{609BDE77-4649-4495-8D14-7B1F764FD963}" type="sibTrans" cxnId="{2A606558-72CD-4865-9173-5791EC77405D}">
      <dgm:prSet/>
      <dgm:spPr/>
      <dgm:t>
        <a:bodyPr/>
        <a:lstStyle/>
        <a:p>
          <a:endParaRPr lang="en-US"/>
        </a:p>
      </dgm:t>
    </dgm:pt>
    <dgm:pt modelId="{0D71BEF3-7701-4B9F-AF55-189B30DB6980}">
      <dgm:prSet custT="1"/>
      <dgm:spPr/>
      <dgm:t>
        <a:bodyPr/>
        <a:lstStyle/>
        <a:p>
          <a:pPr rtl="0"/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ամբողջական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ՖՀՄՍ-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ներ</a:t>
          </a:r>
          <a:endParaRPr lang="en-US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5E86869D-1030-47F2-ACC4-5BEAFE51687A}" type="parTrans" cxnId="{7C53DD17-6D32-4A96-94C0-BF9A89F5C812}">
      <dgm:prSet/>
      <dgm:spPr/>
      <dgm:t>
        <a:bodyPr/>
        <a:lstStyle/>
        <a:p>
          <a:endParaRPr lang="en-US"/>
        </a:p>
      </dgm:t>
    </dgm:pt>
    <dgm:pt modelId="{BDF4CE3E-2F06-4760-86B2-C3E40AC74C58}" type="sibTrans" cxnId="{7C53DD17-6D32-4A96-94C0-BF9A89F5C812}">
      <dgm:prSet/>
      <dgm:spPr/>
      <dgm:t>
        <a:bodyPr/>
        <a:lstStyle/>
        <a:p>
          <a:endParaRPr lang="en-US"/>
        </a:p>
      </dgm:t>
    </dgm:pt>
    <dgm:pt modelId="{4BDC0776-84F9-42B9-BC99-ABB6DFA73D22}">
      <dgm:prSet custT="1"/>
      <dgm:spPr/>
      <dgm:t>
        <a:bodyPr/>
        <a:lstStyle/>
        <a:p>
          <a:pPr rtl="0"/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ՓՄԿ-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ների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ՖՀՄՍ</a:t>
          </a:r>
          <a:endParaRPr lang="en-US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B20BE127-5AC2-49BF-89B2-55BA976B031B}" type="parTrans" cxnId="{8F563AE7-D72E-4FEC-ACDF-2D0E639B3786}">
      <dgm:prSet/>
      <dgm:spPr/>
      <dgm:t>
        <a:bodyPr/>
        <a:lstStyle/>
        <a:p>
          <a:endParaRPr lang="en-US"/>
        </a:p>
      </dgm:t>
    </dgm:pt>
    <dgm:pt modelId="{13939EAF-0CEE-4E0F-A353-5DB21F9F6EAF}" type="sibTrans" cxnId="{8F563AE7-D72E-4FEC-ACDF-2D0E639B3786}">
      <dgm:prSet/>
      <dgm:spPr/>
      <dgm:t>
        <a:bodyPr/>
        <a:lstStyle/>
        <a:p>
          <a:endParaRPr lang="en-US"/>
        </a:p>
      </dgm:t>
    </dgm:pt>
    <dgm:pt modelId="{07724A9C-C923-466C-85E7-05B87E3B7132}">
      <dgm:prSet custT="1"/>
      <dgm:spPr/>
      <dgm:t>
        <a:bodyPr/>
        <a:lstStyle/>
        <a:p>
          <a:pPr rtl="0"/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հաշվառման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վարման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պարզեցված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կարգ</a:t>
          </a:r>
          <a:endParaRPr lang="en-US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38ADE1C2-C8E0-42AD-802D-E174175EB736}" type="parTrans" cxnId="{924FFF2D-F107-4E19-A05E-51632D005DD8}">
      <dgm:prSet/>
      <dgm:spPr/>
      <dgm:t>
        <a:bodyPr/>
        <a:lstStyle/>
        <a:p>
          <a:endParaRPr lang="en-US"/>
        </a:p>
      </dgm:t>
    </dgm:pt>
    <dgm:pt modelId="{3CEA2B34-0F71-4688-80AE-0E96B4EE496E}" type="sibTrans" cxnId="{924FFF2D-F107-4E19-A05E-51632D005DD8}">
      <dgm:prSet/>
      <dgm:spPr/>
      <dgm:t>
        <a:bodyPr/>
        <a:lstStyle/>
        <a:p>
          <a:endParaRPr lang="en-US"/>
        </a:p>
      </dgm:t>
    </dgm:pt>
    <dgm:pt modelId="{872971DF-4F53-4726-93F4-EFDE36EBF664}">
      <dgm:prSet custT="1"/>
      <dgm:spPr/>
      <dgm:t>
        <a:bodyPr/>
        <a:lstStyle/>
        <a:p>
          <a:pPr algn="l" rtl="0"/>
          <a:r>
            <a:rPr lang="en-US" sz="1400" dirty="0" err="1" smtClean="0">
              <a:latin typeface="GHEA Grapalat" pitchFamily="50" charset="0"/>
            </a:rPr>
            <a:t>Նշված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մեթոդաբանական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հիմքերով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առաջնորդվող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կազմակերպությունների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շրջա­նակի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սահմանում</a:t>
          </a:r>
          <a:endParaRPr lang="en-US" sz="1400" dirty="0">
            <a:latin typeface="GHEA Grapalat" pitchFamily="50" charset="0"/>
          </a:endParaRPr>
        </a:p>
      </dgm:t>
    </dgm:pt>
    <dgm:pt modelId="{8DF4880B-C7AC-4C61-A7CE-66B131D35097}" type="parTrans" cxnId="{4D837061-7999-4CA0-94A0-DDE34B5A85A7}">
      <dgm:prSet/>
      <dgm:spPr/>
      <dgm:t>
        <a:bodyPr/>
        <a:lstStyle/>
        <a:p>
          <a:endParaRPr lang="en-US"/>
        </a:p>
      </dgm:t>
    </dgm:pt>
    <dgm:pt modelId="{67E81911-49DB-4A93-B49D-E598867CFE03}" type="sibTrans" cxnId="{4D837061-7999-4CA0-94A0-DDE34B5A85A7}">
      <dgm:prSet/>
      <dgm:spPr/>
      <dgm:t>
        <a:bodyPr/>
        <a:lstStyle/>
        <a:p>
          <a:endParaRPr lang="en-US"/>
        </a:p>
      </dgm:t>
    </dgm:pt>
    <dgm:pt modelId="{4B3F94CB-F2AD-4002-93FC-D0F080848E9A}">
      <dgm:prSet custT="1"/>
      <dgm:spPr/>
      <dgm:t>
        <a:bodyPr/>
        <a:lstStyle/>
        <a:p>
          <a:pPr rtl="0"/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Խոշոր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կազմակերպություններ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-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ամբողջական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ՖՀՄՍ-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ներ</a:t>
          </a:r>
          <a:endParaRPr lang="en-US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5019C586-6979-420F-994B-AB98BA2A1C8A}" type="parTrans" cxnId="{5DD405F5-5F71-47CD-952A-FF20913781AF}">
      <dgm:prSet/>
      <dgm:spPr/>
      <dgm:t>
        <a:bodyPr/>
        <a:lstStyle/>
        <a:p>
          <a:endParaRPr lang="en-US"/>
        </a:p>
      </dgm:t>
    </dgm:pt>
    <dgm:pt modelId="{742F4878-5A69-490B-AB12-62CFEBCB83B7}" type="sibTrans" cxnId="{5DD405F5-5F71-47CD-952A-FF20913781AF}">
      <dgm:prSet/>
      <dgm:spPr/>
      <dgm:t>
        <a:bodyPr/>
        <a:lstStyle/>
        <a:p>
          <a:endParaRPr lang="en-US"/>
        </a:p>
      </dgm:t>
    </dgm:pt>
    <dgm:pt modelId="{92F712C9-7901-4124-89CA-FD0DF39F60B9}">
      <dgm:prSet custT="1"/>
      <dgm:spPr/>
      <dgm:t>
        <a:bodyPr/>
        <a:lstStyle/>
        <a:p>
          <a:pPr rtl="0"/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Փոքր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կամ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միջին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կազմակերպություններ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- ՓՄԿ-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ների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ՖՀՄՍ</a:t>
          </a:r>
          <a:endParaRPr lang="en-US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C2477562-53D5-4C0A-BE23-5739520390CA}" type="parTrans" cxnId="{5BF8E722-50FA-4B84-A19B-A8934E5CC3BB}">
      <dgm:prSet/>
      <dgm:spPr/>
      <dgm:t>
        <a:bodyPr/>
        <a:lstStyle/>
        <a:p>
          <a:endParaRPr lang="en-US"/>
        </a:p>
      </dgm:t>
    </dgm:pt>
    <dgm:pt modelId="{DEE8AA9D-5B68-4694-AD6A-43ECFB20BE15}" type="sibTrans" cxnId="{5BF8E722-50FA-4B84-A19B-A8934E5CC3BB}">
      <dgm:prSet/>
      <dgm:spPr/>
      <dgm:t>
        <a:bodyPr/>
        <a:lstStyle/>
        <a:p>
          <a:endParaRPr lang="en-US"/>
        </a:p>
      </dgm:t>
    </dgm:pt>
    <dgm:pt modelId="{E1FD4A33-CACA-48ED-815D-C4C8E7A0D154}">
      <dgm:prSet custT="1"/>
      <dgm:spPr/>
      <dgm:t>
        <a:bodyPr/>
        <a:lstStyle/>
        <a:p>
          <a:pPr rtl="0"/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Միկրոկազմակերպություններ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–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հաշվառման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վարման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պարզեցված</a:t>
          </a:r>
          <a:r>
            <a:rPr lang="en-US" sz="1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b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կարգ</a:t>
          </a:r>
          <a:endParaRPr lang="en-US" sz="1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AC92BA41-E832-4691-8A9C-AF2D2CA8C2A2}" type="parTrans" cxnId="{BA313539-9C87-4986-963F-D5A039D365CC}">
      <dgm:prSet/>
      <dgm:spPr/>
      <dgm:t>
        <a:bodyPr/>
        <a:lstStyle/>
        <a:p>
          <a:endParaRPr lang="en-US"/>
        </a:p>
      </dgm:t>
    </dgm:pt>
    <dgm:pt modelId="{EA8BD034-187F-4807-B2D2-100D3437723C}" type="sibTrans" cxnId="{BA313539-9C87-4986-963F-D5A039D365CC}">
      <dgm:prSet/>
      <dgm:spPr/>
      <dgm:t>
        <a:bodyPr/>
        <a:lstStyle/>
        <a:p>
          <a:endParaRPr lang="en-US"/>
        </a:p>
      </dgm:t>
    </dgm:pt>
    <dgm:pt modelId="{86B85702-9404-4330-B331-854B5EA2ADB0}">
      <dgm:prSet custT="1"/>
      <dgm:spPr/>
      <dgm:t>
        <a:bodyPr/>
        <a:lstStyle/>
        <a:p>
          <a:pPr algn="l" rtl="0"/>
          <a:r>
            <a:rPr lang="en-US" sz="1400" dirty="0" err="1" smtClean="0">
              <a:latin typeface="GHEA Grapalat" pitchFamily="50" charset="0"/>
            </a:rPr>
            <a:t>Ոլորտներում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գործունեություն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իրականացնող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մասնագետ-ների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մասնագիտական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գիտե­լիքների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ու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հմտությունների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ստուգում</a:t>
          </a:r>
          <a:r>
            <a:rPr lang="en-US" sz="1400" dirty="0" smtClean="0">
              <a:latin typeface="GHEA Grapalat" pitchFamily="50" charset="0"/>
            </a:rPr>
            <a:t>,</a:t>
          </a:r>
          <a:endParaRPr lang="en-US" sz="1400" dirty="0">
            <a:latin typeface="GHEA Grapalat" pitchFamily="50" charset="0"/>
          </a:endParaRPr>
        </a:p>
      </dgm:t>
    </dgm:pt>
    <dgm:pt modelId="{EB8E4961-FDDE-4AEC-BD66-FD7446D434EA}" type="parTrans" cxnId="{B83F2A1B-A7DC-4AF0-90D4-403E668FD006}">
      <dgm:prSet/>
      <dgm:spPr/>
      <dgm:t>
        <a:bodyPr/>
        <a:lstStyle/>
        <a:p>
          <a:endParaRPr lang="en-US"/>
        </a:p>
      </dgm:t>
    </dgm:pt>
    <dgm:pt modelId="{28AE7FC0-E355-4D6A-BA3D-BD6FECA2CCCA}" type="sibTrans" cxnId="{B83F2A1B-A7DC-4AF0-90D4-403E668FD006}">
      <dgm:prSet/>
      <dgm:spPr/>
      <dgm:t>
        <a:bodyPr/>
        <a:lstStyle/>
        <a:p>
          <a:endParaRPr lang="en-US"/>
        </a:p>
      </dgm:t>
    </dgm:pt>
    <dgm:pt modelId="{7D5B571C-3608-4694-B2BB-6307910BE20C}">
      <dgm:prSet custT="1"/>
      <dgm:spPr/>
      <dgm:t>
        <a:bodyPr/>
        <a:lstStyle/>
        <a:p>
          <a:pPr rtl="0"/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Աուդիտորների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որակավորման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քննություններ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՝ ՀՄԴ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կրթական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ծրագրե­րին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համապատասխան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՝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աուդիտորական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կազմակերպությունների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համար</a:t>
          </a:r>
          <a:endParaRPr lang="en-US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5F8218D6-6E00-49AD-A50C-A56D8646AB36}" type="parTrans" cxnId="{9628B1E1-FE1C-418F-8CBF-0A6257B4C4B0}">
      <dgm:prSet/>
      <dgm:spPr/>
      <dgm:t>
        <a:bodyPr/>
        <a:lstStyle/>
        <a:p>
          <a:endParaRPr lang="en-US"/>
        </a:p>
      </dgm:t>
    </dgm:pt>
    <dgm:pt modelId="{8B4E15BB-AC2C-4A4D-AAFB-146D58659232}" type="sibTrans" cxnId="{9628B1E1-FE1C-418F-8CBF-0A6257B4C4B0}">
      <dgm:prSet/>
      <dgm:spPr/>
      <dgm:t>
        <a:bodyPr/>
        <a:lstStyle/>
        <a:p>
          <a:endParaRPr lang="en-US"/>
        </a:p>
      </dgm:t>
    </dgm:pt>
    <dgm:pt modelId="{74C1769C-B0A7-422D-A468-2F0DEB7CB56E}">
      <dgm:prSet custT="1"/>
      <dgm:spPr/>
      <dgm:t>
        <a:bodyPr/>
        <a:lstStyle/>
        <a:p>
          <a:pPr rtl="0"/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Հաշվապահների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որակավորման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քննություններ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՝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խոշոր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կազմակերպութ­յուն­ների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գլխավոր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հաշվապահների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համար</a:t>
          </a:r>
          <a:endParaRPr lang="en-US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162B0D2E-5C8F-4378-9B36-130DC9B65A0B}" type="parTrans" cxnId="{23D5BC7B-E87B-4CC0-9858-1D527FF40041}">
      <dgm:prSet/>
      <dgm:spPr/>
      <dgm:t>
        <a:bodyPr/>
        <a:lstStyle/>
        <a:p>
          <a:endParaRPr lang="en-US"/>
        </a:p>
      </dgm:t>
    </dgm:pt>
    <dgm:pt modelId="{EEA09EEE-AAF3-45D6-966B-AA60EABED76F}" type="sibTrans" cxnId="{23D5BC7B-E87B-4CC0-9858-1D527FF40041}">
      <dgm:prSet/>
      <dgm:spPr/>
      <dgm:t>
        <a:bodyPr/>
        <a:lstStyle/>
        <a:p>
          <a:endParaRPr lang="en-US"/>
        </a:p>
      </dgm:t>
    </dgm:pt>
    <dgm:pt modelId="{F5F3F053-34D4-4388-9B9E-0A43389B098B}">
      <dgm:prSet custT="1"/>
      <dgm:spPr/>
      <dgm:t>
        <a:bodyPr/>
        <a:lstStyle/>
        <a:p>
          <a:pPr algn="l" rtl="0"/>
          <a:r>
            <a:rPr lang="en-US" sz="1400" dirty="0" err="1" smtClean="0">
              <a:latin typeface="GHEA Grapalat" pitchFamily="50" charset="0"/>
            </a:rPr>
            <a:t>Մասնագիտական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կարողությունների</a:t>
          </a:r>
          <a:r>
            <a:rPr lang="en-US" sz="1400" dirty="0" smtClean="0">
              <a:latin typeface="GHEA Grapalat" pitchFamily="50" charset="0"/>
            </a:rPr>
            <a:t> և </a:t>
          </a:r>
          <a:r>
            <a:rPr lang="en-US" sz="1400" dirty="0" err="1" smtClean="0">
              <a:latin typeface="GHEA Grapalat" pitchFamily="50" charset="0"/>
            </a:rPr>
            <a:t>գիտելիքների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պատշաճ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մակարդակի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պահպանման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ապահովում</a:t>
          </a:r>
          <a:endParaRPr lang="en-US" sz="1400" dirty="0">
            <a:latin typeface="GHEA Grapalat" pitchFamily="50" charset="0"/>
          </a:endParaRPr>
        </a:p>
      </dgm:t>
    </dgm:pt>
    <dgm:pt modelId="{EEE9E92C-5222-45C7-8389-15E879BDA288}" type="parTrans" cxnId="{AEDA220A-95FC-4F32-92F2-BEF08C33A362}">
      <dgm:prSet/>
      <dgm:spPr/>
      <dgm:t>
        <a:bodyPr/>
        <a:lstStyle/>
        <a:p>
          <a:endParaRPr lang="en-US"/>
        </a:p>
      </dgm:t>
    </dgm:pt>
    <dgm:pt modelId="{A3620A7D-4049-426C-8D32-D376FA772C66}" type="sibTrans" cxnId="{AEDA220A-95FC-4F32-92F2-BEF08C33A362}">
      <dgm:prSet/>
      <dgm:spPr/>
      <dgm:t>
        <a:bodyPr/>
        <a:lstStyle/>
        <a:p>
          <a:endParaRPr lang="en-US"/>
        </a:p>
      </dgm:t>
    </dgm:pt>
    <dgm:pt modelId="{516078E0-065D-4F2E-AAB6-7FCE573C4514}">
      <dgm:prSet custT="1"/>
      <dgm:spPr/>
      <dgm:t>
        <a:bodyPr/>
        <a:lstStyle/>
        <a:p>
          <a:pPr rtl="0"/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Շարունակական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մասնագիտական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զարգացման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պահանջներ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աուդիտորների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և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անդամ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հաշվապահների</a:t>
          </a:r>
          <a:r>
            <a: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համար</a:t>
          </a:r>
          <a:endParaRPr lang="en-US" sz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28D076B8-4638-4777-91C2-02B534EDEAFF}" type="parTrans" cxnId="{B1ACC20A-5076-4635-824C-E202317B9D20}">
      <dgm:prSet/>
      <dgm:spPr/>
      <dgm:t>
        <a:bodyPr/>
        <a:lstStyle/>
        <a:p>
          <a:endParaRPr lang="en-US"/>
        </a:p>
      </dgm:t>
    </dgm:pt>
    <dgm:pt modelId="{4C8A2F3E-52AC-41E5-AE58-144504024C41}" type="sibTrans" cxnId="{B1ACC20A-5076-4635-824C-E202317B9D20}">
      <dgm:prSet/>
      <dgm:spPr/>
      <dgm:t>
        <a:bodyPr/>
        <a:lstStyle/>
        <a:p>
          <a:endParaRPr lang="en-US"/>
        </a:p>
      </dgm:t>
    </dgm:pt>
    <dgm:pt modelId="{03EDD105-1DE5-4D3C-A183-537523D6618D}" type="pres">
      <dgm:prSet presAssocID="{F8D15669-FB82-4E9F-9679-BA915E3437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9A8564-028D-4D88-91F9-14CE5A7C3E11}" type="pres">
      <dgm:prSet presAssocID="{8DA2576E-8F89-40C6-9645-D9BF151436D0}" presName="linNode" presStyleCnt="0"/>
      <dgm:spPr/>
    </dgm:pt>
    <dgm:pt modelId="{170711D8-2BC6-4DAE-A846-0D24BE3F14AF}" type="pres">
      <dgm:prSet presAssocID="{8DA2576E-8F89-40C6-9645-D9BF151436D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C88E6-E654-4DC9-B27E-E49CFB6A9916}" type="pres">
      <dgm:prSet presAssocID="{8DA2576E-8F89-40C6-9645-D9BF151436D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5790F-12D0-4421-8CCC-A7FDA59674D0}" type="pres">
      <dgm:prSet presAssocID="{609BDE77-4649-4495-8D14-7B1F764FD963}" presName="sp" presStyleCnt="0"/>
      <dgm:spPr/>
    </dgm:pt>
    <dgm:pt modelId="{793A4328-551B-4EC4-93EB-E02B957B7340}" type="pres">
      <dgm:prSet presAssocID="{872971DF-4F53-4726-93F4-EFDE36EBF664}" presName="linNode" presStyleCnt="0"/>
      <dgm:spPr/>
    </dgm:pt>
    <dgm:pt modelId="{5CAB89A1-7134-46FC-A1BB-9248AE8963A2}" type="pres">
      <dgm:prSet presAssocID="{872971DF-4F53-4726-93F4-EFDE36EBF66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ED8FC-016E-49A6-A65D-2643F5CA839C}" type="pres">
      <dgm:prSet presAssocID="{872971DF-4F53-4726-93F4-EFDE36EBF664}" presName="descendantText" presStyleLbl="alignAccFollowNode1" presStyleIdx="1" presStyleCnt="4" custScaleY="109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35EE3-FF93-4456-8F00-DD8D323F8196}" type="pres">
      <dgm:prSet presAssocID="{67E81911-49DB-4A93-B49D-E598867CFE03}" presName="sp" presStyleCnt="0"/>
      <dgm:spPr/>
    </dgm:pt>
    <dgm:pt modelId="{2A09A4C7-2C63-419E-9A14-7F1C4EA381CD}" type="pres">
      <dgm:prSet presAssocID="{86B85702-9404-4330-B331-854B5EA2ADB0}" presName="linNode" presStyleCnt="0"/>
      <dgm:spPr/>
    </dgm:pt>
    <dgm:pt modelId="{1A12BA92-D11B-49AE-9073-AA1AB52D4E59}" type="pres">
      <dgm:prSet presAssocID="{86B85702-9404-4330-B331-854B5EA2ADB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FF2D7-8F8B-4DDA-8FDC-CB779F20C5AB}" type="pres">
      <dgm:prSet presAssocID="{86B85702-9404-4330-B331-854B5EA2ADB0}" presName="descendantText" presStyleLbl="alignAccFollowNode1" presStyleIdx="2" presStyleCnt="4" custScaleY="130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EF37A-FABD-4EA6-B0A4-88E4203C5BB2}" type="pres">
      <dgm:prSet presAssocID="{28AE7FC0-E355-4D6A-BA3D-BD6FECA2CCCA}" presName="sp" presStyleCnt="0"/>
      <dgm:spPr/>
    </dgm:pt>
    <dgm:pt modelId="{BF92DBEA-5D5B-42BE-A546-08B8FDDE2044}" type="pres">
      <dgm:prSet presAssocID="{F5F3F053-34D4-4388-9B9E-0A43389B098B}" presName="linNode" presStyleCnt="0"/>
      <dgm:spPr/>
    </dgm:pt>
    <dgm:pt modelId="{E8695040-FCAA-4212-A7DB-12DF583ACD30}" type="pres">
      <dgm:prSet presAssocID="{F5F3F053-34D4-4388-9B9E-0A43389B098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9B2F8-A168-453F-B82C-4591D799AE12}" type="pres">
      <dgm:prSet presAssocID="{F5F3F053-34D4-4388-9B9E-0A43389B098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ACC20A-5076-4635-824C-E202317B9D20}" srcId="{F5F3F053-34D4-4388-9B9E-0A43389B098B}" destId="{516078E0-065D-4F2E-AAB6-7FCE573C4514}" srcOrd="0" destOrd="0" parTransId="{28D076B8-4638-4777-91C2-02B534EDEAFF}" sibTransId="{4C8A2F3E-52AC-41E5-AE58-144504024C41}"/>
    <dgm:cxn modelId="{056DE7A4-F774-4858-BB1D-82F9C8B58751}" type="presOf" srcId="{92F712C9-7901-4124-89CA-FD0DF39F60B9}" destId="{FB2ED8FC-016E-49A6-A65D-2643F5CA839C}" srcOrd="0" destOrd="1" presId="urn:microsoft.com/office/officeart/2005/8/layout/vList5"/>
    <dgm:cxn modelId="{580D86FE-9A22-4A2B-ABAE-EBF7F25328E5}" type="presOf" srcId="{F8D15669-FB82-4E9F-9679-BA915E3437DC}" destId="{03EDD105-1DE5-4D3C-A183-537523D6618D}" srcOrd="0" destOrd="0" presId="urn:microsoft.com/office/officeart/2005/8/layout/vList5"/>
    <dgm:cxn modelId="{787AB292-9BB5-4511-BDE6-46E01BE22D73}" type="presOf" srcId="{8DA2576E-8F89-40C6-9645-D9BF151436D0}" destId="{170711D8-2BC6-4DAE-A846-0D24BE3F14AF}" srcOrd="0" destOrd="0" presId="urn:microsoft.com/office/officeart/2005/8/layout/vList5"/>
    <dgm:cxn modelId="{0CD5309E-8A50-4FA7-8EB5-20CED376CE18}" type="presOf" srcId="{74C1769C-B0A7-422D-A468-2F0DEB7CB56E}" destId="{51EFF2D7-8F8B-4DDA-8FDC-CB779F20C5AB}" srcOrd="0" destOrd="1" presId="urn:microsoft.com/office/officeart/2005/8/layout/vList5"/>
    <dgm:cxn modelId="{43879018-4F5A-4E08-85A1-F90A99FFF3DB}" type="presOf" srcId="{516078E0-065D-4F2E-AAB6-7FCE573C4514}" destId="{3859B2F8-A168-453F-B82C-4591D799AE12}" srcOrd="0" destOrd="0" presId="urn:microsoft.com/office/officeart/2005/8/layout/vList5"/>
    <dgm:cxn modelId="{5BF8E722-50FA-4B84-A19B-A8934E5CC3BB}" srcId="{872971DF-4F53-4726-93F4-EFDE36EBF664}" destId="{92F712C9-7901-4124-89CA-FD0DF39F60B9}" srcOrd="1" destOrd="0" parTransId="{C2477562-53D5-4C0A-BE23-5739520390CA}" sibTransId="{DEE8AA9D-5B68-4694-AD6A-43ECFB20BE15}"/>
    <dgm:cxn modelId="{2D54A8F4-9AE0-48FA-82B5-FFC1E045844C}" type="presOf" srcId="{86B85702-9404-4330-B331-854B5EA2ADB0}" destId="{1A12BA92-D11B-49AE-9073-AA1AB52D4E59}" srcOrd="0" destOrd="0" presId="urn:microsoft.com/office/officeart/2005/8/layout/vList5"/>
    <dgm:cxn modelId="{D17F5AA5-BF9B-4561-A968-2CB562A9D57D}" type="presOf" srcId="{E1FD4A33-CACA-48ED-815D-C4C8E7A0D154}" destId="{FB2ED8FC-016E-49A6-A65D-2643F5CA839C}" srcOrd="0" destOrd="2" presId="urn:microsoft.com/office/officeart/2005/8/layout/vList5"/>
    <dgm:cxn modelId="{5DD405F5-5F71-47CD-952A-FF20913781AF}" srcId="{872971DF-4F53-4726-93F4-EFDE36EBF664}" destId="{4B3F94CB-F2AD-4002-93FC-D0F080848E9A}" srcOrd="0" destOrd="0" parTransId="{5019C586-6979-420F-994B-AB98BA2A1C8A}" sibTransId="{742F4878-5A69-490B-AB12-62CFEBCB83B7}"/>
    <dgm:cxn modelId="{298FE9D1-994E-45F1-914A-54684AD6C00F}" type="presOf" srcId="{4BDC0776-84F9-42B9-BC99-ABB6DFA73D22}" destId="{549C88E6-E654-4DC9-B27E-E49CFB6A9916}" srcOrd="0" destOrd="1" presId="urn:microsoft.com/office/officeart/2005/8/layout/vList5"/>
    <dgm:cxn modelId="{924FFF2D-F107-4E19-A05E-51632D005DD8}" srcId="{8DA2576E-8F89-40C6-9645-D9BF151436D0}" destId="{07724A9C-C923-466C-85E7-05B87E3B7132}" srcOrd="2" destOrd="0" parTransId="{38ADE1C2-C8E0-42AD-802D-E174175EB736}" sibTransId="{3CEA2B34-0F71-4688-80AE-0E96B4EE496E}"/>
    <dgm:cxn modelId="{4D837061-7999-4CA0-94A0-DDE34B5A85A7}" srcId="{F8D15669-FB82-4E9F-9679-BA915E3437DC}" destId="{872971DF-4F53-4726-93F4-EFDE36EBF664}" srcOrd="1" destOrd="0" parTransId="{8DF4880B-C7AC-4C61-A7CE-66B131D35097}" sibTransId="{67E81911-49DB-4A93-B49D-E598867CFE03}"/>
    <dgm:cxn modelId="{8F563AE7-D72E-4FEC-ACDF-2D0E639B3786}" srcId="{8DA2576E-8F89-40C6-9645-D9BF151436D0}" destId="{4BDC0776-84F9-42B9-BC99-ABB6DFA73D22}" srcOrd="1" destOrd="0" parTransId="{B20BE127-5AC2-49BF-89B2-55BA976B031B}" sibTransId="{13939EAF-0CEE-4E0F-A353-5DB21F9F6EAF}"/>
    <dgm:cxn modelId="{D1718B86-9AED-4816-9CEB-DA550D9235B0}" type="presOf" srcId="{F5F3F053-34D4-4388-9B9E-0A43389B098B}" destId="{E8695040-FCAA-4212-A7DB-12DF583ACD30}" srcOrd="0" destOrd="0" presId="urn:microsoft.com/office/officeart/2005/8/layout/vList5"/>
    <dgm:cxn modelId="{BA313539-9C87-4986-963F-D5A039D365CC}" srcId="{872971DF-4F53-4726-93F4-EFDE36EBF664}" destId="{E1FD4A33-CACA-48ED-815D-C4C8E7A0D154}" srcOrd="2" destOrd="0" parTransId="{AC92BA41-E832-4691-8A9C-AF2D2CA8C2A2}" sibTransId="{EA8BD034-187F-4807-B2D2-100D3437723C}"/>
    <dgm:cxn modelId="{2A606558-72CD-4865-9173-5791EC77405D}" srcId="{F8D15669-FB82-4E9F-9679-BA915E3437DC}" destId="{8DA2576E-8F89-40C6-9645-D9BF151436D0}" srcOrd="0" destOrd="0" parTransId="{8B55AB0D-99FA-497A-AF66-2A41F9FD9E30}" sibTransId="{609BDE77-4649-4495-8D14-7B1F764FD963}"/>
    <dgm:cxn modelId="{2665AD5F-A0D4-4314-9512-6C56ED82A182}" type="presOf" srcId="{4B3F94CB-F2AD-4002-93FC-D0F080848E9A}" destId="{FB2ED8FC-016E-49A6-A65D-2643F5CA839C}" srcOrd="0" destOrd="0" presId="urn:microsoft.com/office/officeart/2005/8/layout/vList5"/>
    <dgm:cxn modelId="{7C53DD17-6D32-4A96-94C0-BF9A89F5C812}" srcId="{8DA2576E-8F89-40C6-9645-D9BF151436D0}" destId="{0D71BEF3-7701-4B9F-AF55-189B30DB6980}" srcOrd="0" destOrd="0" parTransId="{5E86869D-1030-47F2-ACC4-5BEAFE51687A}" sibTransId="{BDF4CE3E-2F06-4760-86B2-C3E40AC74C58}"/>
    <dgm:cxn modelId="{728BED86-E9F9-459E-A877-51D2902F921D}" type="presOf" srcId="{872971DF-4F53-4726-93F4-EFDE36EBF664}" destId="{5CAB89A1-7134-46FC-A1BB-9248AE8963A2}" srcOrd="0" destOrd="0" presId="urn:microsoft.com/office/officeart/2005/8/layout/vList5"/>
    <dgm:cxn modelId="{23D5BC7B-E87B-4CC0-9858-1D527FF40041}" srcId="{86B85702-9404-4330-B331-854B5EA2ADB0}" destId="{74C1769C-B0A7-422D-A468-2F0DEB7CB56E}" srcOrd="1" destOrd="0" parTransId="{162B0D2E-5C8F-4378-9B36-130DC9B65A0B}" sibTransId="{EEA09EEE-AAF3-45D6-966B-AA60EABED76F}"/>
    <dgm:cxn modelId="{C8659C1A-7C6E-4D4A-8300-4C1426118ADE}" type="presOf" srcId="{07724A9C-C923-466C-85E7-05B87E3B7132}" destId="{549C88E6-E654-4DC9-B27E-E49CFB6A9916}" srcOrd="0" destOrd="2" presId="urn:microsoft.com/office/officeart/2005/8/layout/vList5"/>
    <dgm:cxn modelId="{7B89FC5F-60B0-434C-B22F-6D8B232DD104}" type="presOf" srcId="{0D71BEF3-7701-4B9F-AF55-189B30DB6980}" destId="{549C88E6-E654-4DC9-B27E-E49CFB6A9916}" srcOrd="0" destOrd="0" presId="urn:microsoft.com/office/officeart/2005/8/layout/vList5"/>
    <dgm:cxn modelId="{AEDA220A-95FC-4F32-92F2-BEF08C33A362}" srcId="{F8D15669-FB82-4E9F-9679-BA915E3437DC}" destId="{F5F3F053-34D4-4388-9B9E-0A43389B098B}" srcOrd="3" destOrd="0" parTransId="{EEE9E92C-5222-45C7-8389-15E879BDA288}" sibTransId="{A3620A7D-4049-426C-8D32-D376FA772C66}"/>
    <dgm:cxn modelId="{B996CF06-378D-4FFE-AE7A-3BF6DF977104}" type="presOf" srcId="{7D5B571C-3608-4694-B2BB-6307910BE20C}" destId="{51EFF2D7-8F8B-4DDA-8FDC-CB779F20C5AB}" srcOrd="0" destOrd="0" presId="urn:microsoft.com/office/officeart/2005/8/layout/vList5"/>
    <dgm:cxn modelId="{B83F2A1B-A7DC-4AF0-90D4-403E668FD006}" srcId="{F8D15669-FB82-4E9F-9679-BA915E3437DC}" destId="{86B85702-9404-4330-B331-854B5EA2ADB0}" srcOrd="2" destOrd="0" parTransId="{EB8E4961-FDDE-4AEC-BD66-FD7446D434EA}" sibTransId="{28AE7FC0-E355-4D6A-BA3D-BD6FECA2CCCA}"/>
    <dgm:cxn modelId="{9628B1E1-FE1C-418F-8CBF-0A6257B4C4B0}" srcId="{86B85702-9404-4330-B331-854B5EA2ADB0}" destId="{7D5B571C-3608-4694-B2BB-6307910BE20C}" srcOrd="0" destOrd="0" parTransId="{5F8218D6-6E00-49AD-A50C-A56D8646AB36}" sibTransId="{8B4E15BB-AC2C-4A4D-AAFB-146D58659232}"/>
    <dgm:cxn modelId="{8ACCCC9F-D6BF-4F10-8302-742CF95EF4AE}" type="presParOf" srcId="{03EDD105-1DE5-4D3C-A183-537523D6618D}" destId="{319A8564-028D-4D88-91F9-14CE5A7C3E11}" srcOrd="0" destOrd="0" presId="urn:microsoft.com/office/officeart/2005/8/layout/vList5"/>
    <dgm:cxn modelId="{0314372E-CD2D-4CC4-AE53-65006EB09796}" type="presParOf" srcId="{319A8564-028D-4D88-91F9-14CE5A7C3E11}" destId="{170711D8-2BC6-4DAE-A846-0D24BE3F14AF}" srcOrd="0" destOrd="0" presId="urn:microsoft.com/office/officeart/2005/8/layout/vList5"/>
    <dgm:cxn modelId="{8001C6C3-7517-4F6E-BEA6-5106C96D0436}" type="presParOf" srcId="{319A8564-028D-4D88-91F9-14CE5A7C3E11}" destId="{549C88E6-E654-4DC9-B27E-E49CFB6A9916}" srcOrd="1" destOrd="0" presId="urn:microsoft.com/office/officeart/2005/8/layout/vList5"/>
    <dgm:cxn modelId="{9B16296A-AF6A-48A1-B8C9-AB103F7C96F7}" type="presParOf" srcId="{03EDD105-1DE5-4D3C-A183-537523D6618D}" destId="{D685790F-12D0-4421-8CCC-A7FDA59674D0}" srcOrd="1" destOrd="0" presId="urn:microsoft.com/office/officeart/2005/8/layout/vList5"/>
    <dgm:cxn modelId="{B74A4B0F-EB8B-4E8F-9314-176BBD11F6E5}" type="presParOf" srcId="{03EDD105-1DE5-4D3C-A183-537523D6618D}" destId="{793A4328-551B-4EC4-93EB-E02B957B7340}" srcOrd="2" destOrd="0" presId="urn:microsoft.com/office/officeart/2005/8/layout/vList5"/>
    <dgm:cxn modelId="{9EEE06B9-D30A-4FCB-9616-CD08E420979E}" type="presParOf" srcId="{793A4328-551B-4EC4-93EB-E02B957B7340}" destId="{5CAB89A1-7134-46FC-A1BB-9248AE8963A2}" srcOrd="0" destOrd="0" presId="urn:microsoft.com/office/officeart/2005/8/layout/vList5"/>
    <dgm:cxn modelId="{CF673EA0-D3F9-44C9-AD8E-164B7FFDF7E6}" type="presParOf" srcId="{793A4328-551B-4EC4-93EB-E02B957B7340}" destId="{FB2ED8FC-016E-49A6-A65D-2643F5CA839C}" srcOrd="1" destOrd="0" presId="urn:microsoft.com/office/officeart/2005/8/layout/vList5"/>
    <dgm:cxn modelId="{B87A29B3-506E-44D4-B3B9-4AC6829949F4}" type="presParOf" srcId="{03EDD105-1DE5-4D3C-A183-537523D6618D}" destId="{8DF35EE3-FF93-4456-8F00-DD8D323F8196}" srcOrd="3" destOrd="0" presId="urn:microsoft.com/office/officeart/2005/8/layout/vList5"/>
    <dgm:cxn modelId="{3AC3B53B-3AEF-445E-85E9-0F7991BC1AA1}" type="presParOf" srcId="{03EDD105-1DE5-4D3C-A183-537523D6618D}" destId="{2A09A4C7-2C63-419E-9A14-7F1C4EA381CD}" srcOrd="4" destOrd="0" presId="urn:microsoft.com/office/officeart/2005/8/layout/vList5"/>
    <dgm:cxn modelId="{D5437DBE-F4B5-4650-BFFD-A45D55E5EDC9}" type="presParOf" srcId="{2A09A4C7-2C63-419E-9A14-7F1C4EA381CD}" destId="{1A12BA92-D11B-49AE-9073-AA1AB52D4E59}" srcOrd="0" destOrd="0" presId="urn:microsoft.com/office/officeart/2005/8/layout/vList5"/>
    <dgm:cxn modelId="{4181AEC2-4511-4EF6-B9F9-2B72572394B9}" type="presParOf" srcId="{2A09A4C7-2C63-419E-9A14-7F1C4EA381CD}" destId="{51EFF2D7-8F8B-4DDA-8FDC-CB779F20C5AB}" srcOrd="1" destOrd="0" presId="urn:microsoft.com/office/officeart/2005/8/layout/vList5"/>
    <dgm:cxn modelId="{AC4BDB53-87EE-4271-986F-DC78C1C9E5D5}" type="presParOf" srcId="{03EDD105-1DE5-4D3C-A183-537523D6618D}" destId="{CB4EF37A-FABD-4EA6-B0A4-88E4203C5BB2}" srcOrd="5" destOrd="0" presId="urn:microsoft.com/office/officeart/2005/8/layout/vList5"/>
    <dgm:cxn modelId="{F139663A-C44A-4551-9230-6C4ADA479E67}" type="presParOf" srcId="{03EDD105-1DE5-4D3C-A183-537523D6618D}" destId="{BF92DBEA-5D5B-42BE-A546-08B8FDDE2044}" srcOrd="6" destOrd="0" presId="urn:microsoft.com/office/officeart/2005/8/layout/vList5"/>
    <dgm:cxn modelId="{8DC792D9-DB7B-4670-A7A1-034BF3BCF2AE}" type="presParOf" srcId="{BF92DBEA-5D5B-42BE-A546-08B8FDDE2044}" destId="{E8695040-FCAA-4212-A7DB-12DF583ACD30}" srcOrd="0" destOrd="0" presId="urn:microsoft.com/office/officeart/2005/8/layout/vList5"/>
    <dgm:cxn modelId="{C5D5279F-C36C-42D6-8FA9-E18B03B5DAB9}" type="presParOf" srcId="{BF92DBEA-5D5B-42BE-A546-08B8FDDE2044}" destId="{3859B2F8-A168-453F-B82C-4591D799AE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426953E-0218-4C23-A6F6-4A40ADC83F4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E3A888C-672F-48D6-A07E-EB061EC7F558}">
      <dgm:prSet/>
      <dgm:spPr/>
      <dgm:t>
        <a:bodyPr/>
        <a:lstStyle/>
        <a:p>
          <a:pPr rtl="0"/>
          <a:r>
            <a:rPr lang="en-US" b="0" baseline="0" dirty="0" smtClean="0">
              <a:latin typeface="GHEA Grapalat" pitchFamily="50" charset="0"/>
            </a:rPr>
            <a:t>ՀԱՐՑԵՐ</a:t>
          </a:r>
          <a:endParaRPr lang="en-US" dirty="0">
            <a:latin typeface="GHEA Grapalat" pitchFamily="50" charset="0"/>
          </a:endParaRPr>
        </a:p>
      </dgm:t>
    </dgm:pt>
    <dgm:pt modelId="{FA043584-E176-4881-BCCA-DCD88BD3A9C0}" type="parTrans" cxnId="{4E0D6A75-772B-42B1-8D1B-EB7AFC374BB5}">
      <dgm:prSet/>
      <dgm:spPr/>
      <dgm:t>
        <a:bodyPr/>
        <a:lstStyle/>
        <a:p>
          <a:endParaRPr lang="en-US"/>
        </a:p>
      </dgm:t>
    </dgm:pt>
    <dgm:pt modelId="{029998E9-FC6E-48A2-9987-428DC203738A}" type="sibTrans" cxnId="{4E0D6A75-772B-42B1-8D1B-EB7AFC374BB5}">
      <dgm:prSet/>
      <dgm:spPr/>
      <dgm:t>
        <a:bodyPr/>
        <a:lstStyle/>
        <a:p>
          <a:endParaRPr lang="en-US"/>
        </a:p>
      </dgm:t>
    </dgm:pt>
    <dgm:pt modelId="{EA65B51F-B6BF-43F9-8ADC-E38DBB379593}" type="pres">
      <dgm:prSet presAssocID="{F426953E-0218-4C23-A6F6-4A40ADC83F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350660-3A3D-4AF1-9F2C-B3E45DA09F94}" type="pres">
      <dgm:prSet presAssocID="{1E3A888C-672F-48D6-A07E-EB061EC7F558}" presName="linNode" presStyleCnt="0"/>
      <dgm:spPr/>
    </dgm:pt>
    <dgm:pt modelId="{D8249933-4C06-4E50-BBE4-16269A358C8D}" type="pres">
      <dgm:prSet presAssocID="{1E3A888C-672F-48D6-A07E-EB061EC7F55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D6A75-772B-42B1-8D1B-EB7AFC374BB5}" srcId="{F426953E-0218-4C23-A6F6-4A40ADC83F4E}" destId="{1E3A888C-672F-48D6-A07E-EB061EC7F558}" srcOrd="0" destOrd="0" parTransId="{FA043584-E176-4881-BCCA-DCD88BD3A9C0}" sibTransId="{029998E9-FC6E-48A2-9987-428DC203738A}"/>
    <dgm:cxn modelId="{231D5E6E-7CB2-491E-88CB-924205B85811}" type="presOf" srcId="{F426953E-0218-4C23-A6F6-4A40ADC83F4E}" destId="{EA65B51F-B6BF-43F9-8ADC-E38DBB379593}" srcOrd="0" destOrd="0" presId="urn:microsoft.com/office/officeart/2005/8/layout/vList5"/>
    <dgm:cxn modelId="{9B61EAE9-2371-45F4-9A25-617D5D98B250}" type="presOf" srcId="{1E3A888C-672F-48D6-A07E-EB061EC7F558}" destId="{D8249933-4C06-4E50-BBE4-16269A358C8D}" srcOrd="0" destOrd="0" presId="urn:microsoft.com/office/officeart/2005/8/layout/vList5"/>
    <dgm:cxn modelId="{4979B12B-9431-4E57-8B53-E385BC33C94D}" type="presParOf" srcId="{EA65B51F-B6BF-43F9-8ADC-E38DBB379593}" destId="{A8350660-3A3D-4AF1-9F2C-B3E45DA09F94}" srcOrd="0" destOrd="0" presId="urn:microsoft.com/office/officeart/2005/8/layout/vList5"/>
    <dgm:cxn modelId="{B021E8C7-57DE-451A-88B0-03395426D6B8}" type="presParOf" srcId="{A8350660-3A3D-4AF1-9F2C-B3E45DA09F94}" destId="{D8249933-4C06-4E50-BBE4-16269A358C8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8701DB-DF20-4B3D-8F3B-B570547CF0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4E254E-E649-44BF-9CB2-ED896A4BDFDB}">
      <dgm:prSet custT="1"/>
      <dgm:spPr/>
      <dgm:t>
        <a:bodyPr/>
        <a:lstStyle/>
        <a:p>
          <a:pPr algn="l" rtl="0"/>
          <a:endParaRPr lang="en-US" sz="2800" b="0" baseline="0" dirty="0" smtClean="0">
            <a:latin typeface="GHEA Grapalat" pitchFamily="50" charset="0"/>
          </a:endParaRPr>
        </a:p>
        <a:p>
          <a:pPr algn="ctr" rtl="0"/>
          <a:r>
            <a:rPr lang="en-US" sz="2800" b="0" baseline="0" dirty="0" smtClean="0">
              <a:latin typeface="GHEA Grapalat" pitchFamily="50" charset="0"/>
            </a:rPr>
            <a:t>1. ԻՐԱՎԱԿԱՆ ԴԱՇՏ (ՕՐԵՆՍԴՐԱԿԱՆ ՓՈՓՈԽՈՒԹՅՈՒՆՆԵՐ)</a:t>
          </a:r>
          <a:br>
            <a:rPr lang="en-US" sz="2800" b="0" baseline="0" dirty="0" smtClean="0">
              <a:latin typeface="GHEA Grapalat" pitchFamily="50" charset="0"/>
            </a:rPr>
          </a:br>
          <a:endParaRPr lang="en-US" sz="2800" dirty="0">
            <a:latin typeface="GHEA Grapalat" pitchFamily="50" charset="0"/>
          </a:endParaRPr>
        </a:p>
      </dgm:t>
    </dgm:pt>
    <dgm:pt modelId="{BFC8F38C-F3A3-45EB-A3E2-9C1240E2AF9A}" type="parTrans" cxnId="{3BBD158C-63FE-4585-BFA0-E8333177BB08}">
      <dgm:prSet/>
      <dgm:spPr/>
      <dgm:t>
        <a:bodyPr/>
        <a:lstStyle/>
        <a:p>
          <a:endParaRPr lang="en-US"/>
        </a:p>
      </dgm:t>
    </dgm:pt>
    <dgm:pt modelId="{809D0D55-398D-4743-A6D9-E259B71B1EB8}" type="sibTrans" cxnId="{3BBD158C-63FE-4585-BFA0-E8333177BB08}">
      <dgm:prSet/>
      <dgm:spPr/>
      <dgm:t>
        <a:bodyPr/>
        <a:lstStyle/>
        <a:p>
          <a:endParaRPr lang="en-US"/>
        </a:p>
      </dgm:t>
    </dgm:pt>
    <dgm:pt modelId="{40D7F3ED-9C7C-4472-B18B-0F253860174E}" type="pres">
      <dgm:prSet presAssocID="{F18701DB-DF20-4B3D-8F3B-B570547CF0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FB2A6A-3BE0-4891-9C3B-454C32B57326}" type="pres">
      <dgm:prSet presAssocID="{004E254E-E649-44BF-9CB2-ED896A4BDF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FFEB46-4E21-4943-8CDC-A7B7E21A3BCB}" type="presOf" srcId="{F18701DB-DF20-4B3D-8F3B-B570547CF0DF}" destId="{40D7F3ED-9C7C-4472-B18B-0F253860174E}" srcOrd="0" destOrd="0" presId="urn:microsoft.com/office/officeart/2005/8/layout/vList2"/>
    <dgm:cxn modelId="{B1701F41-91FC-41EC-B7A3-E509D7F74386}" type="presOf" srcId="{004E254E-E649-44BF-9CB2-ED896A4BDFDB}" destId="{8BFB2A6A-3BE0-4891-9C3B-454C32B57326}" srcOrd="0" destOrd="0" presId="urn:microsoft.com/office/officeart/2005/8/layout/vList2"/>
    <dgm:cxn modelId="{3BBD158C-63FE-4585-BFA0-E8333177BB08}" srcId="{F18701DB-DF20-4B3D-8F3B-B570547CF0DF}" destId="{004E254E-E649-44BF-9CB2-ED896A4BDFDB}" srcOrd="0" destOrd="0" parTransId="{BFC8F38C-F3A3-45EB-A3E2-9C1240E2AF9A}" sibTransId="{809D0D55-398D-4743-A6D9-E259B71B1EB8}"/>
    <dgm:cxn modelId="{9C193CAC-E992-4060-A9FB-2DD6FCB7A8DF}" type="presParOf" srcId="{40D7F3ED-9C7C-4472-B18B-0F253860174E}" destId="{8BFB2A6A-3BE0-4891-9C3B-454C32B573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EFF7A3-B66D-4145-BB9A-3A7BB25BF43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7405426-F052-4AF0-BFFE-BFE5E099B1E3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«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Հաշվապահական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հաշվառման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մասին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» ՀՀ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օրենք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CB4CE998-D26B-439A-A0FA-95EF44B5AE65}" type="parTrans" cxnId="{644AAEA8-B458-48AF-9808-B73CFC778129}">
      <dgm:prSet/>
      <dgm:spPr/>
      <dgm:t>
        <a:bodyPr/>
        <a:lstStyle/>
        <a:p>
          <a:endParaRPr lang="en-US"/>
        </a:p>
      </dgm:t>
    </dgm:pt>
    <dgm:pt modelId="{E7547219-EAB0-4515-9B68-22992D7D0588}" type="sibTrans" cxnId="{644AAEA8-B458-48AF-9808-B73CFC778129}">
      <dgm:prSet/>
      <dgm:spPr/>
      <dgm:t>
        <a:bodyPr/>
        <a:lstStyle/>
        <a:p>
          <a:endParaRPr lang="en-US"/>
        </a:p>
      </dgm:t>
    </dgm:pt>
    <dgm:pt modelId="{9DA69060-1CC9-4509-9AA0-B65F741318F4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«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Աուդիտորական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գործունեության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մասին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» ՀՀ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օրենք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BC2641CC-0A3B-431E-80D7-4C054F881985}" type="parTrans" cxnId="{4B3D08E1-44A6-4AAD-9F2B-F9C42E7EB68A}">
      <dgm:prSet/>
      <dgm:spPr/>
      <dgm:t>
        <a:bodyPr/>
        <a:lstStyle/>
        <a:p>
          <a:endParaRPr lang="en-US"/>
        </a:p>
      </dgm:t>
    </dgm:pt>
    <dgm:pt modelId="{DF381745-CE6C-438C-8B69-19B612989874}" type="sibTrans" cxnId="{4B3D08E1-44A6-4AAD-9F2B-F9C42E7EB68A}">
      <dgm:prSet/>
      <dgm:spPr/>
      <dgm:t>
        <a:bodyPr/>
        <a:lstStyle/>
        <a:p>
          <a:endParaRPr lang="en-US"/>
        </a:p>
      </dgm:t>
    </dgm:pt>
    <dgm:pt modelId="{7EDDD8D4-07D5-4166-A1AF-AC2EEA3B33E6}">
      <dgm:prSet/>
      <dgm:spPr/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«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Հաշվապահական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հաշվառման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և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աուդիտորական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գործունեության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կարգավոր­ման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և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հանրային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վերահսկողության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մասին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» ՀՀ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օրենք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9B5E771A-B622-42FD-B89C-6A2F16E85172}" type="parTrans" cxnId="{41A31354-6C34-48AF-A927-60D936E5A5FE}">
      <dgm:prSet/>
      <dgm:spPr/>
      <dgm:t>
        <a:bodyPr/>
        <a:lstStyle/>
        <a:p>
          <a:endParaRPr lang="en-US"/>
        </a:p>
      </dgm:t>
    </dgm:pt>
    <dgm:pt modelId="{0CC79303-A640-46AA-973F-9D0196D55F45}" type="sibTrans" cxnId="{41A31354-6C34-48AF-A927-60D936E5A5FE}">
      <dgm:prSet/>
      <dgm:spPr/>
      <dgm:t>
        <a:bodyPr/>
        <a:lstStyle/>
        <a:p>
          <a:endParaRPr lang="en-US"/>
        </a:p>
      </dgm:t>
    </dgm:pt>
    <dgm:pt modelId="{FEAEE9FC-DED0-4912-AE95-402A1853D65E}" type="pres">
      <dgm:prSet presAssocID="{CBEFF7A3-B66D-4145-BB9A-3A7BB25BF43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A22838-4A3B-42AC-9840-638D3F50D593}" type="pres">
      <dgm:prSet presAssocID="{E7405426-F052-4AF0-BFFE-BFE5E099B1E3}" presName="circle1" presStyleLbl="node1" presStyleIdx="0" presStyleCnt="3"/>
      <dgm:spPr/>
    </dgm:pt>
    <dgm:pt modelId="{DBEA04F5-F0BB-41A2-B960-C0650DC42A3A}" type="pres">
      <dgm:prSet presAssocID="{E7405426-F052-4AF0-BFFE-BFE5E099B1E3}" presName="space" presStyleCnt="0"/>
      <dgm:spPr/>
    </dgm:pt>
    <dgm:pt modelId="{D7FD3F86-F7A7-4236-A850-99D097C31CB6}" type="pres">
      <dgm:prSet presAssocID="{E7405426-F052-4AF0-BFFE-BFE5E099B1E3}" presName="rect1" presStyleLbl="alignAcc1" presStyleIdx="0" presStyleCnt="3"/>
      <dgm:spPr/>
      <dgm:t>
        <a:bodyPr/>
        <a:lstStyle/>
        <a:p>
          <a:endParaRPr lang="en-US"/>
        </a:p>
      </dgm:t>
    </dgm:pt>
    <dgm:pt modelId="{9C0EDD78-9DD9-405E-9906-E60C6DAB1B33}" type="pres">
      <dgm:prSet presAssocID="{9DA69060-1CC9-4509-9AA0-B65F741318F4}" presName="vertSpace2" presStyleLbl="node1" presStyleIdx="0" presStyleCnt="3"/>
      <dgm:spPr/>
    </dgm:pt>
    <dgm:pt modelId="{9B9D262B-4018-4490-99A5-9697431E55BD}" type="pres">
      <dgm:prSet presAssocID="{9DA69060-1CC9-4509-9AA0-B65F741318F4}" presName="circle2" presStyleLbl="node1" presStyleIdx="1" presStyleCnt="3"/>
      <dgm:spPr/>
    </dgm:pt>
    <dgm:pt modelId="{0CBB6A56-0488-46AB-8C6E-361D2CC514B3}" type="pres">
      <dgm:prSet presAssocID="{9DA69060-1CC9-4509-9AA0-B65F741318F4}" presName="rect2" presStyleLbl="alignAcc1" presStyleIdx="1" presStyleCnt="3"/>
      <dgm:spPr/>
      <dgm:t>
        <a:bodyPr/>
        <a:lstStyle/>
        <a:p>
          <a:endParaRPr lang="en-US"/>
        </a:p>
      </dgm:t>
    </dgm:pt>
    <dgm:pt modelId="{89B21C88-CE47-403F-9E84-268BAF0CCFFF}" type="pres">
      <dgm:prSet presAssocID="{7EDDD8D4-07D5-4166-A1AF-AC2EEA3B33E6}" presName="vertSpace3" presStyleLbl="node1" presStyleIdx="1" presStyleCnt="3"/>
      <dgm:spPr/>
    </dgm:pt>
    <dgm:pt modelId="{F50550A1-3CCF-4CCC-8FE9-F0E3DAD7CD0B}" type="pres">
      <dgm:prSet presAssocID="{7EDDD8D4-07D5-4166-A1AF-AC2EEA3B33E6}" presName="circle3" presStyleLbl="node1" presStyleIdx="2" presStyleCnt="3"/>
      <dgm:spPr/>
    </dgm:pt>
    <dgm:pt modelId="{E61290B0-BB42-4D23-83B9-C7757135A7AF}" type="pres">
      <dgm:prSet presAssocID="{7EDDD8D4-07D5-4166-A1AF-AC2EEA3B33E6}" presName="rect3" presStyleLbl="alignAcc1" presStyleIdx="2" presStyleCnt="3"/>
      <dgm:spPr/>
      <dgm:t>
        <a:bodyPr/>
        <a:lstStyle/>
        <a:p>
          <a:endParaRPr lang="en-US"/>
        </a:p>
      </dgm:t>
    </dgm:pt>
    <dgm:pt modelId="{F842C7D8-105E-4129-8401-DD34AF4582A4}" type="pres">
      <dgm:prSet presAssocID="{E7405426-F052-4AF0-BFFE-BFE5E099B1E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5EAAE-8835-47A7-8B83-599E7AE6130C}" type="pres">
      <dgm:prSet presAssocID="{9DA69060-1CC9-4509-9AA0-B65F741318F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C0B57-9FA5-4888-8BE7-8AA89853000B}" type="pres">
      <dgm:prSet presAssocID="{7EDDD8D4-07D5-4166-A1AF-AC2EEA3B33E6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984FEB-6412-475E-98B2-268F03CDDFCE}" type="presOf" srcId="{E7405426-F052-4AF0-BFFE-BFE5E099B1E3}" destId="{D7FD3F86-F7A7-4236-A850-99D097C31CB6}" srcOrd="0" destOrd="0" presId="urn:microsoft.com/office/officeart/2005/8/layout/target3"/>
    <dgm:cxn modelId="{3093FF71-506D-40E7-823D-B318BD27CD2E}" type="presOf" srcId="{E7405426-F052-4AF0-BFFE-BFE5E099B1E3}" destId="{F842C7D8-105E-4129-8401-DD34AF4582A4}" srcOrd="1" destOrd="0" presId="urn:microsoft.com/office/officeart/2005/8/layout/target3"/>
    <dgm:cxn modelId="{7370FD8F-D8CD-48EE-BEF6-50CEFF66FA6A}" type="presOf" srcId="{7EDDD8D4-07D5-4166-A1AF-AC2EEA3B33E6}" destId="{E61290B0-BB42-4D23-83B9-C7757135A7AF}" srcOrd="0" destOrd="0" presId="urn:microsoft.com/office/officeart/2005/8/layout/target3"/>
    <dgm:cxn modelId="{41A31354-6C34-48AF-A927-60D936E5A5FE}" srcId="{CBEFF7A3-B66D-4145-BB9A-3A7BB25BF434}" destId="{7EDDD8D4-07D5-4166-A1AF-AC2EEA3B33E6}" srcOrd="2" destOrd="0" parTransId="{9B5E771A-B622-42FD-B89C-6A2F16E85172}" sibTransId="{0CC79303-A640-46AA-973F-9D0196D55F45}"/>
    <dgm:cxn modelId="{F3595B35-473C-403C-A2FB-2BA42E28AB84}" type="presOf" srcId="{CBEFF7A3-B66D-4145-BB9A-3A7BB25BF434}" destId="{FEAEE9FC-DED0-4912-AE95-402A1853D65E}" srcOrd="0" destOrd="0" presId="urn:microsoft.com/office/officeart/2005/8/layout/target3"/>
    <dgm:cxn modelId="{644AAEA8-B458-48AF-9808-B73CFC778129}" srcId="{CBEFF7A3-B66D-4145-BB9A-3A7BB25BF434}" destId="{E7405426-F052-4AF0-BFFE-BFE5E099B1E3}" srcOrd="0" destOrd="0" parTransId="{CB4CE998-D26B-439A-A0FA-95EF44B5AE65}" sibTransId="{E7547219-EAB0-4515-9B68-22992D7D0588}"/>
    <dgm:cxn modelId="{4B3D08E1-44A6-4AAD-9F2B-F9C42E7EB68A}" srcId="{CBEFF7A3-B66D-4145-BB9A-3A7BB25BF434}" destId="{9DA69060-1CC9-4509-9AA0-B65F741318F4}" srcOrd="1" destOrd="0" parTransId="{BC2641CC-0A3B-431E-80D7-4C054F881985}" sibTransId="{DF381745-CE6C-438C-8B69-19B612989874}"/>
    <dgm:cxn modelId="{D1E62AFD-56F6-442A-8C9C-E31FEF900001}" type="presOf" srcId="{7EDDD8D4-07D5-4166-A1AF-AC2EEA3B33E6}" destId="{51FC0B57-9FA5-4888-8BE7-8AA89853000B}" srcOrd="1" destOrd="0" presId="urn:microsoft.com/office/officeart/2005/8/layout/target3"/>
    <dgm:cxn modelId="{3185AA77-0AA5-48D7-B48B-41041F6442DC}" type="presOf" srcId="{9DA69060-1CC9-4509-9AA0-B65F741318F4}" destId="{EEF5EAAE-8835-47A7-8B83-599E7AE6130C}" srcOrd="1" destOrd="0" presId="urn:microsoft.com/office/officeart/2005/8/layout/target3"/>
    <dgm:cxn modelId="{19679051-A8CA-486A-934D-0A336927127E}" type="presOf" srcId="{9DA69060-1CC9-4509-9AA0-B65F741318F4}" destId="{0CBB6A56-0488-46AB-8C6E-361D2CC514B3}" srcOrd="0" destOrd="0" presId="urn:microsoft.com/office/officeart/2005/8/layout/target3"/>
    <dgm:cxn modelId="{D0F872F6-FA71-4040-94C2-D072AC84EFE5}" type="presParOf" srcId="{FEAEE9FC-DED0-4912-AE95-402A1853D65E}" destId="{8DA22838-4A3B-42AC-9840-638D3F50D593}" srcOrd="0" destOrd="0" presId="urn:microsoft.com/office/officeart/2005/8/layout/target3"/>
    <dgm:cxn modelId="{ABB053F2-ED23-4DDA-BC70-4EA31EC3870F}" type="presParOf" srcId="{FEAEE9FC-DED0-4912-AE95-402A1853D65E}" destId="{DBEA04F5-F0BB-41A2-B960-C0650DC42A3A}" srcOrd="1" destOrd="0" presId="urn:microsoft.com/office/officeart/2005/8/layout/target3"/>
    <dgm:cxn modelId="{5BC7EA17-618D-4380-AA47-ACB55655DB0E}" type="presParOf" srcId="{FEAEE9FC-DED0-4912-AE95-402A1853D65E}" destId="{D7FD3F86-F7A7-4236-A850-99D097C31CB6}" srcOrd="2" destOrd="0" presId="urn:microsoft.com/office/officeart/2005/8/layout/target3"/>
    <dgm:cxn modelId="{02CB74AF-29D5-424E-9AA5-CD25224A55AA}" type="presParOf" srcId="{FEAEE9FC-DED0-4912-AE95-402A1853D65E}" destId="{9C0EDD78-9DD9-405E-9906-E60C6DAB1B33}" srcOrd="3" destOrd="0" presId="urn:microsoft.com/office/officeart/2005/8/layout/target3"/>
    <dgm:cxn modelId="{BE0D394C-B1FA-4675-A880-63AF92DE5BF0}" type="presParOf" srcId="{FEAEE9FC-DED0-4912-AE95-402A1853D65E}" destId="{9B9D262B-4018-4490-99A5-9697431E55BD}" srcOrd="4" destOrd="0" presId="urn:microsoft.com/office/officeart/2005/8/layout/target3"/>
    <dgm:cxn modelId="{2889FFCF-BE68-47C9-89F4-C715493DA958}" type="presParOf" srcId="{FEAEE9FC-DED0-4912-AE95-402A1853D65E}" destId="{0CBB6A56-0488-46AB-8C6E-361D2CC514B3}" srcOrd="5" destOrd="0" presId="urn:microsoft.com/office/officeart/2005/8/layout/target3"/>
    <dgm:cxn modelId="{E0A2090E-3B0F-488D-9BA4-00C6DB3C59E4}" type="presParOf" srcId="{FEAEE9FC-DED0-4912-AE95-402A1853D65E}" destId="{89B21C88-CE47-403F-9E84-268BAF0CCFFF}" srcOrd="6" destOrd="0" presId="urn:microsoft.com/office/officeart/2005/8/layout/target3"/>
    <dgm:cxn modelId="{5B854AC4-519A-44E8-841E-7C1357DFFEAC}" type="presParOf" srcId="{FEAEE9FC-DED0-4912-AE95-402A1853D65E}" destId="{F50550A1-3CCF-4CCC-8FE9-F0E3DAD7CD0B}" srcOrd="7" destOrd="0" presId="urn:microsoft.com/office/officeart/2005/8/layout/target3"/>
    <dgm:cxn modelId="{A20BF2A3-E4CE-493C-824D-AA99C1D0FBDB}" type="presParOf" srcId="{FEAEE9FC-DED0-4912-AE95-402A1853D65E}" destId="{E61290B0-BB42-4D23-83B9-C7757135A7AF}" srcOrd="8" destOrd="0" presId="urn:microsoft.com/office/officeart/2005/8/layout/target3"/>
    <dgm:cxn modelId="{B99368A4-28E7-451B-B94E-91807E4523E4}" type="presParOf" srcId="{FEAEE9FC-DED0-4912-AE95-402A1853D65E}" destId="{F842C7D8-105E-4129-8401-DD34AF4582A4}" srcOrd="9" destOrd="0" presId="urn:microsoft.com/office/officeart/2005/8/layout/target3"/>
    <dgm:cxn modelId="{B585A78D-6872-48AF-9552-11800AE89653}" type="presParOf" srcId="{FEAEE9FC-DED0-4912-AE95-402A1853D65E}" destId="{EEF5EAAE-8835-47A7-8B83-599E7AE6130C}" srcOrd="10" destOrd="0" presId="urn:microsoft.com/office/officeart/2005/8/layout/target3"/>
    <dgm:cxn modelId="{78357C42-2137-4724-83EF-1874BF611D9B}" type="presParOf" srcId="{FEAEE9FC-DED0-4912-AE95-402A1853D65E}" destId="{51FC0B57-9FA5-4888-8BE7-8AA89853000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D06C63-3897-455D-A6D6-33FA232391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0431BC-AC48-4103-A1B1-65D99C538F05}">
      <dgm:prSet custT="1"/>
      <dgm:spPr/>
      <dgm:t>
        <a:bodyPr/>
        <a:lstStyle/>
        <a:p>
          <a:pPr algn="ctr" rtl="0"/>
          <a:r>
            <a:rPr lang="hy-AM" sz="2800" b="0" baseline="0" dirty="0" smtClean="0">
              <a:latin typeface="GHEA Grapalat" pitchFamily="50" charset="0"/>
            </a:rPr>
            <a:t>2.</a:t>
          </a:r>
          <a:r>
            <a:rPr lang="en-US" sz="2800" b="0" baseline="0" dirty="0" smtClean="0">
              <a:latin typeface="GHEA Grapalat" pitchFamily="50" charset="0"/>
            </a:rPr>
            <a:t> </a:t>
          </a:r>
          <a:r>
            <a:rPr lang="hy-AM" sz="2800" b="0" baseline="0" dirty="0" smtClean="0">
              <a:latin typeface="GHEA Grapalat" pitchFamily="50" charset="0"/>
            </a:rPr>
            <a:t>ՊԱՏԱՍԽԱՆԱՏՈՒ ՄԱՐՄԻՆՆԵՐ</a:t>
          </a:r>
          <a:endParaRPr lang="en-US" sz="2800" dirty="0">
            <a:latin typeface="GHEA Grapalat" pitchFamily="50" charset="0"/>
          </a:endParaRPr>
        </a:p>
      </dgm:t>
    </dgm:pt>
    <dgm:pt modelId="{A533FDD0-543E-41B8-8D37-00BFED109FDE}" type="parTrans" cxnId="{E3298022-0EE0-4505-A2A9-1670C24E819D}">
      <dgm:prSet/>
      <dgm:spPr/>
      <dgm:t>
        <a:bodyPr/>
        <a:lstStyle/>
        <a:p>
          <a:endParaRPr lang="en-US"/>
        </a:p>
      </dgm:t>
    </dgm:pt>
    <dgm:pt modelId="{8DEF2A03-E9B6-438B-9D3C-08E8B37AD475}" type="sibTrans" cxnId="{E3298022-0EE0-4505-A2A9-1670C24E819D}">
      <dgm:prSet/>
      <dgm:spPr/>
      <dgm:t>
        <a:bodyPr/>
        <a:lstStyle/>
        <a:p>
          <a:endParaRPr lang="en-US"/>
        </a:p>
      </dgm:t>
    </dgm:pt>
    <dgm:pt modelId="{B7C7C3EA-B586-4C5B-BD42-F2DAFE06F006}" type="pres">
      <dgm:prSet presAssocID="{2BD06C63-3897-455D-A6D6-33FA232391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F9FF79-D394-4E0D-A067-21230784D153}" type="pres">
      <dgm:prSet presAssocID="{C40431BC-AC48-4103-A1B1-65D99C538F0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298022-0EE0-4505-A2A9-1670C24E819D}" srcId="{2BD06C63-3897-455D-A6D6-33FA232391FC}" destId="{C40431BC-AC48-4103-A1B1-65D99C538F05}" srcOrd="0" destOrd="0" parTransId="{A533FDD0-543E-41B8-8D37-00BFED109FDE}" sibTransId="{8DEF2A03-E9B6-438B-9D3C-08E8B37AD475}"/>
    <dgm:cxn modelId="{3133B5B7-0475-49BA-8B65-57D6B43FC768}" type="presOf" srcId="{2BD06C63-3897-455D-A6D6-33FA232391FC}" destId="{B7C7C3EA-B586-4C5B-BD42-F2DAFE06F006}" srcOrd="0" destOrd="0" presId="urn:microsoft.com/office/officeart/2005/8/layout/vList2"/>
    <dgm:cxn modelId="{1EFB6FFE-361C-44E6-BA33-3BCF50B059A3}" type="presOf" srcId="{C40431BC-AC48-4103-A1B1-65D99C538F05}" destId="{07F9FF79-D394-4E0D-A067-21230784D153}" srcOrd="0" destOrd="0" presId="urn:microsoft.com/office/officeart/2005/8/layout/vList2"/>
    <dgm:cxn modelId="{58A44D66-91A8-4E19-B8DD-D90325B7BD94}" type="presParOf" srcId="{B7C7C3EA-B586-4C5B-BD42-F2DAFE06F006}" destId="{07F9FF79-D394-4E0D-A067-21230784D1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C1BDC6-7DD4-426E-84D9-A4A3E5E17D1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FAB31D-0FDC-43D3-A76D-12A7A0484584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Հայաստանի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հաշվապահների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ու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աուդիտորների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պալատ</a:t>
          </a:r>
          <a:r>
            <a:rPr lang="hy-AM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</a:p>
        <a:p>
          <a:pPr rtl="0"/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(</a:t>
          </a:r>
          <a:r>
            <a:rPr lang="hy-AM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ՊԱԼԱՏ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)</a:t>
          </a:r>
          <a:endParaRPr lang="en-U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AD2CD235-6332-4B0C-9205-4B08D416971A}" type="parTrans" cxnId="{569534A7-6A79-4B47-A98F-F8207FEEB963}">
      <dgm:prSet/>
      <dgm:spPr/>
      <dgm:t>
        <a:bodyPr/>
        <a:lstStyle/>
        <a:p>
          <a:endParaRPr lang="en-US"/>
        </a:p>
      </dgm:t>
    </dgm:pt>
    <dgm:pt modelId="{D0A665B8-4813-463D-B118-8F3FC1A88480}" type="sibTrans" cxnId="{569534A7-6A79-4B47-A98F-F8207FEEB963}">
      <dgm:prSet/>
      <dgm:spPr/>
      <dgm:t>
        <a:bodyPr/>
        <a:lstStyle/>
        <a:p>
          <a:endParaRPr lang="en-US"/>
        </a:p>
      </dgm:t>
    </dgm:pt>
    <dgm:pt modelId="{EC0FD904-21FE-4BF4-84D1-A6FA34AB2003}">
      <dgm:prSet/>
      <dgm:spPr/>
      <dgm:t>
        <a:bodyPr/>
        <a:lstStyle/>
        <a:p>
          <a:pPr rtl="0"/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Հանրային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Վերահսկողության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Խորհուրդ</a:t>
          </a:r>
          <a:endParaRPr lang="hy-AM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  <a:p>
          <a:pPr rtl="0"/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(</a:t>
          </a:r>
          <a:r>
            <a:rPr lang="hy-AM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ԽՈՐՀՈՒՐԴ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)</a:t>
          </a:r>
          <a:endParaRPr lang="en-U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gm:t>
    </dgm:pt>
    <dgm:pt modelId="{2CEC8916-0E08-4DD1-A694-06230F6C1488}" type="parTrans" cxnId="{2B278B9F-32B0-4EDC-9F4B-4DCD4873B619}">
      <dgm:prSet/>
      <dgm:spPr/>
      <dgm:t>
        <a:bodyPr/>
        <a:lstStyle/>
        <a:p>
          <a:endParaRPr lang="en-US"/>
        </a:p>
      </dgm:t>
    </dgm:pt>
    <dgm:pt modelId="{54B6B665-7729-4679-AAF5-778324ED7075}" type="sibTrans" cxnId="{2B278B9F-32B0-4EDC-9F4B-4DCD4873B619}">
      <dgm:prSet/>
      <dgm:spPr/>
      <dgm:t>
        <a:bodyPr/>
        <a:lstStyle/>
        <a:p>
          <a:endParaRPr lang="en-US"/>
        </a:p>
      </dgm:t>
    </dgm:pt>
    <dgm:pt modelId="{98066F46-6F38-43AA-A490-4D553F3BE461}" type="pres">
      <dgm:prSet presAssocID="{E2C1BDC6-7DD4-426E-84D9-A4A3E5E17D1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B1E3F3-13EA-4580-9B77-4D6996EC90DA}" type="pres">
      <dgm:prSet presAssocID="{F4FAB31D-0FDC-43D3-A76D-12A7A0484584}" presName="circ1" presStyleLbl="vennNode1" presStyleIdx="0" presStyleCnt="2"/>
      <dgm:spPr/>
      <dgm:t>
        <a:bodyPr/>
        <a:lstStyle/>
        <a:p>
          <a:endParaRPr lang="en-US"/>
        </a:p>
      </dgm:t>
    </dgm:pt>
    <dgm:pt modelId="{2C586076-807F-4C9B-92A9-BA6C56833B8D}" type="pres">
      <dgm:prSet presAssocID="{F4FAB31D-0FDC-43D3-A76D-12A7A048458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2BDB8-C809-4306-B574-17FBF506C58F}" type="pres">
      <dgm:prSet presAssocID="{EC0FD904-21FE-4BF4-84D1-A6FA34AB2003}" presName="circ2" presStyleLbl="vennNode1" presStyleIdx="1" presStyleCnt="2"/>
      <dgm:spPr/>
      <dgm:t>
        <a:bodyPr/>
        <a:lstStyle/>
        <a:p>
          <a:endParaRPr lang="en-US"/>
        </a:p>
      </dgm:t>
    </dgm:pt>
    <dgm:pt modelId="{C4D90D74-460A-47B8-9D39-8F095E47E58D}" type="pres">
      <dgm:prSet presAssocID="{EC0FD904-21FE-4BF4-84D1-A6FA34AB200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4A3365-673A-430D-8BF0-C4A5B2B46F74}" type="presOf" srcId="{EC0FD904-21FE-4BF4-84D1-A6FA34AB2003}" destId="{C4D90D74-460A-47B8-9D39-8F095E47E58D}" srcOrd="1" destOrd="0" presId="urn:microsoft.com/office/officeart/2005/8/layout/venn1"/>
    <dgm:cxn modelId="{569534A7-6A79-4B47-A98F-F8207FEEB963}" srcId="{E2C1BDC6-7DD4-426E-84D9-A4A3E5E17D10}" destId="{F4FAB31D-0FDC-43D3-A76D-12A7A0484584}" srcOrd="0" destOrd="0" parTransId="{AD2CD235-6332-4B0C-9205-4B08D416971A}" sibTransId="{D0A665B8-4813-463D-B118-8F3FC1A88480}"/>
    <dgm:cxn modelId="{082862F2-131F-40FD-BC29-51A0FEB57365}" type="presOf" srcId="{E2C1BDC6-7DD4-426E-84D9-A4A3E5E17D10}" destId="{98066F46-6F38-43AA-A490-4D553F3BE461}" srcOrd="0" destOrd="0" presId="urn:microsoft.com/office/officeart/2005/8/layout/venn1"/>
    <dgm:cxn modelId="{9C47E4FB-E491-4EDA-A1B1-C6DF12BAFC95}" type="presOf" srcId="{F4FAB31D-0FDC-43D3-A76D-12A7A0484584}" destId="{2C586076-807F-4C9B-92A9-BA6C56833B8D}" srcOrd="1" destOrd="0" presId="urn:microsoft.com/office/officeart/2005/8/layout/venn1"/>
    <dgm:cxn modelId="{4A972921-40B7-44F4-B4B3-FA77E5E28A70}" type="presOf" srcId="{EC0FD904-21FE-4BF4-84D1-A6FA34AB2003}" destId="{5232BDB8-C809-4306-B574-17FBF506C58F}" srcOrd="0" destOrd="0" presId="urn:microsoft.com/office/officeart/2005/8/layout/venn1"/>
    <dgm:cxn modelId="{2B278B9F-32B0-4EDC-9F4B-4DCD4873B619}" srcId="{E2C1BDC6-7DD4-426E-84D9-A4A3E5E17D10}" destId="{EC0FD904-21FE-4BF4-84D1-A6FA34AB2003}" srcOrd="1" destOrd="0" parTransId="{2CEC8916-0E08-4DD1-A694-06230F6C1488}" sibTransId="{54B6B665-7729-4679-AAF5-778324ED7075}"/>
    <dgm:cxn modelId="{9B20AB74-2C59-4B8C-872B-2E0080B8FEEB}" type="presOf" srcId="{F4FAB31D-0FDC-43D3-A76D-12A7A0484584}" destId="{D8B1E3F3-13EA-4580-9B77-4D6996EC90DA}" srcOrd="0" destOrd="0" presId="urn:microsoft.com/office/officeart/2005/8/layout/venn1"/>
    <dgm:cxn modelId="{BC5BBF09-F8CC-455B-8037-BE5FD389F994}" type="presParOf" srcId="{98066F46-6F38-43AA-A490-4D553F3BE461}" destId="{D8B1E3F3-13EA-4580-9B77-4D6996EC90DA}" srcOrd="0" destOrd="0" presId="urn:microsoft.com/office/officeart/2005/8/layout/venn1"/>
    <dgm:cxn modelId="{58198699-7ED5-4910-9E0B-E14820A58A79}" type="presParOf" srcId="{98066F46-6F38-43AA-A490-4D553F3BE461}" destId="{2C586076-807F-4C9B-92A9-BA6C56833B8D}" srcOrd="1" destOrd="0" presId="urn:microsoft.com/office/officeart/2005/8/layout/venn1"/>
    <dgm:cxn modelId="{6AD972FA-744C-4859-A987-6B51E5BFC4C0}" type="presParOf" srcId="{98066F46-6F38-43AA-A490-4D553F3BE461}" destId="{5232BDB8-C809-4306-B574-17FBF506C58F}" srcOrd="2" destOrd="0" presId="urn:microsoft.com/office/officeart/2005/8/layout/venn1"/>
    <dgm:cxn modelId="{43AC112A-B7F2-4A22-9B9F-552638CD4A3D}" type="presParOf" srcId="{98066F46-6F38-43AA-A490-4D553F3BE461}" destId="{C4D90D74-460A-47B8-9D39-8F095E47E58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BE4C16-75C3-4C65-977E-022B31F8EF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A32177-7C34-4EC8-BF5C-F4612D60CA1D}">
      <dgm:prSet custT="1"/>
      <dgm:spPr/>
      <dgm:t>
        <a:bodyPr/>
        <a:lstStyle/>
        <a:p>
          <a:pPr algn="ctr" rtl="0"/>
          <a:r>
            <a:rPr lang="en-US" sz="3000" b="0" baseline="0" dirty="0" smtClean="0">
              <a:latin typeface="GHEA Grapalat" pitchFamily="50" charset="0"/>
            </a:rPr>
            <a:t>3.ՊԱԼԱՏ</a:t>
          </a:r>
          <a:endParaRPr lang="en-US" sz="3000" dirty="0">
            <a:latin typeface="GHEA Grapalat" pitchFamily="50" charset="0"/>
          </a:endParaRPr>
        </a:p>
      </dgm:t>
    </dgm:pt>
    <dgm:pt modelId="{3D2BAF54-2EFA-411E-A694-D0CCEBFBDFA5}" type="parTrans" cxnId="{42E24B37-EE62-4031-8AC8-E5FD3B2DDBEF}">
      <dgm:prSet/>
      <dgm:spPr/>
      <dgm:t>
        <a:bodyPr/>
        <a:lstStyle/>
        <a:p>
          <a:endParaRPr lang="en-US"/>
        </a:p>
      </dgm:t>
    </dgm:pt>
    <dgm:pt modelId="{5C8AF314-4F94-418B-9921-24C571691506}" type="sibTrans" cxnId="{42E24B37-EE62-4031-8AC8-E5FD3B2DDBEF}">
      <dgm:prSet/>
      <dgm:spPr/>
      <dgm:t>
        <a:bodyPr/>
        <a:lstStyle/>
        <a:p>
          <a:endParaRPr lang="en-US"/>
        </a:p>
      </dgm:t>
    </dgm:pt>
    <dgm:pt modelId="{BF6765EF-82C8-42BB-BF0E-A98DBDF6FBB8}" type="pres">
      <dgm:prSet presAssocID="{45BE4C16-75C3-4C65-977E-022B31F8EF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F15B52-448E-40CF-ACB1-8A20BC4547B1}" type="pres">
      <dgm:prSet presAssocID="{4EA32177-7C34-4EC8-BF5C-F4612D60CA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3C8F49-5C73-4895-AFAE-04852E7EDC39}" type="presOf" srcId="{4EA32177-7C34-4EC8-BF5C-F4612D60CA1D}" destId="{1CF15B52-448E-40CF-ACB1-8A20BC4547B1}" srcOrd="0" destOrd="0" presId="urn:microsoft.com/office/officeart/2005/8/layout/vList2"/>
    <dgm:cxn modelId="{0AF82B05-5799-43BE-A061-7A2DF3F44CCB}" type="presOf" srcId="{45BE4C16-75C3-4C65-977E-022B31F8EFDE}" destId="{BF6765EF-82C8-42BB-BF0E-A98DBDF6FBB8}" srcOrd="0" destOrd="0" presId="urn:microsoft.com/office/officeart/2005/8/layout/vList2"/>
    <dgm:cxn modelId="{42E24B37-EE62-4031-8AC8-E5FD3B2DDBEF}" srcId="{45BE4C16-75C3-4C65-977E-022B31F8EFDE}" destId="{4EA32177-7C34-4EC8-BF5C-F4612D60CA1D}" srcOrd="0" destOrd="0" parTransId="{3D2BAF54-2EFA-411E-A694-D0CCEBFBDFA5}" sibTransId="{5C8AF314-4F94-418B-9921-24C571691506}"/>
    <dgm:cxn modelId="{14E0DCAB-0A50-408B-BC85-827DAB92AEDC}" type="presParOf" srcId="{BF6765EF-82C8-42BB-BF0E-A98DBDF6FBB8}" destId="{1CF15B52-448E-40CF-ACB1-8A20BC4547B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0B1F26-6370-42FD-AE16-6294FB26234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955BFD-1653-427E-8E18-6574606A855D}">
      <dgm:prSet/>
      <dgm:spPr/>
      <dgm:t>
        <a:bodyPr/>
        <a:lstStyle/>
        <a:p>
          <a:pPr rtl="0"/>
          <a:r>
            <a:rPr lang="hy-AM" dirty="0" smtClean="0">
              <a:latin typeface="GHEA Grapalat" pitchFamily="50" charset="0"/>
            </a:rPr>
            <a:t>հաշվապահական հաշվառումը և աուդիտորական գործունեությունը կարգավորող մարմին </a:t>
          </a:r>
          <a:endParaRPr lang="en-US" dirty="0">
            <a:latin typeface="GHEA Grapalat" pitchFamily="50" charset="0"/>
          </a:endParaRPr>
        </a:p>
      </dgm:t>
    </dgm:pt>
    <dgm:pt modelId="{B74F0B6E-45FA-46D9-A56C-91D99D6C2217}" type="parTrans" cxnId="{4EBFCA45-A719-421A-BF48-1BF488DB09F4}">
      <dgm:prSet/>
      <dgm:spPr/>
      <dgm:t>
        <a:bodyPr/>
        <a:lstStyle/>
        <a:p>
          <a:endParaRPr lang="en-US"/>
        </a:p>
      </dgm:t>
    </dgm:pt>
    <dgm:pt modelId="{9D2C2CE3-8493-4E20-A74F-F36D4F602BE0}" type="sibTrans" cxnId="{4EBFCA45-A719-421A-BF48-1BF488DB09F4}">
      <dgm:prSet/>
      <dgm:spPr/>
      <dgm:t>
        <a:bodyPr/>
        <a:lstStyle/>
        <a:p>
          <a:endParaRPr lang="en-US"/>
        </a:p>
      </dgm:t>
    </dgm:pt>
    <dgm:pt modelId="{96889675-D5C4-4E05-8986-21AF55209470}">
      <dgm:prSet/>
      <dgm:spPr/>
      <dgm:t>
        <a:bodyPr/>
        <a:lstStyle/>
        <a:p>
          <a:pPr rtl="0"/>
          <a:r>
            <a:rPr lang="hy-AM" dirty="0" smtClean="0">
              <a:latin typeface="GHEA Grapalat" pitchFamily="50" charset="0"/>
            </a:rPr>
            <a:t>օրենքով սահմանված կարգով ստեղծված </a:t>
          </a:r>
          <a:r>
            <a:rPr lang="hy-AM" u="sng" dirty="0" smtClean="0">
              <a:latin typeface="GHEA Grapalat" pitchFamily="50" charset="0"/>
            </a:rPr>
            <a:t>ինքնակարգավորվող ոչ պետական, ոչ առևտրային</a:t>
          </a:r>
          <a:r>
            <a:rPr lang="hy-AM" dirty="0" smtClean="0">
              <a:latin typeface="GHEA Grapalat" pitchFamily="50" charset="0"/>
            </a:rPr>
            <a:t> կազմակերպություն </a:t>
          </a:r>
          <a:endParaRPr lang="en-US" dirty="0">
            <a:latin typeface="GHEA Grapalat" pitchFamily="50" charset="0"/>
          </a:endParaRPr>
        </a:p>
      </dgm:t>
    </dgm:pt>
    <dgm:pt modelId="{AFEAA00F-9B67-4E19-9299-9EC1244F855A}" type="parTrans" cxnId="{72CB6D2F-6355-45BC-8F07-12EAD2B32056}">
      <dgm:prSet/>
      <dgm:spPr/>
      <dgm:t>
        <a:bodyPr/>
        <a:lstStyle/>
        <a:p>
          <a:endParaRPr lang="en-US"/>
        </a:p>
      </dgm:t>
    </dgm:pt>
    <dgm:pt modelId="{5E9F23C5-683B-4F28-9CD0-D39A5D2BC46C}" type="sibTrans" cxnId="{72CB6D2F-6355-45BC-8F07-12EAD2B32056}">
      <dgm:prSet/>
      <dgm:spPr/>
      <dgm:t>
        <a:bodyPr/>
        <a:lstStyle/>
        <a:p>
          <a:endParaRPr lang="en-US"/>
        </a:p>
      </dgm:t>
    </dgm:pt>
    <dgm:pt modelId="{2A28435A-FDC0-4DEF-AA66-E1F5AC5A0F77}">
      <dgm:prSet/>
      <dgm:spPr/>
      <dgm:t>
        <a:bodyPr/>
        <a:lstStyle/>
        <a:p>
          <a:pPr rtl="0"/>
          <a:r>
            <a:rPr lang="hy-AM" dirty="0" smtClean="0">
              <a:latin typeface="GHEA Grapalat" pitchFamily="50" charset="0"/>
            </a:rPr>
            <a:t>Հայաստանի հաշվապահների և աուդիտորների ասոցիացիայի վերակազմակերպ</a:t>
          </a:r>
          <a:r>
            <a:rPr lang="en-US" dirty="0" err="1" smtClean="0">
              <a:latin typeface="GHEA Grapalat" pitchFamily="50" charset="0"/>
            </a:rPr>
            <a:t>ու</a:t>
          </a:r>
          <a:r>
            <a:rPr lang="hy-AM" dirty="0" smtClean="0">
              <a:latin typeface="GHEA Grapalat" pitchFamily="50" charset="0"/>
            </a:rPr>
            <a:t>մ</a:t>
          </a:r>
          <a:endParaRPr lang="en-US" dirty="0">
            <a:latin typeface="GHEA Grapalat" pitchFamily="50" charset="0"/>
          </a:endParaRPr>
        </a:p>
      </dgm:t>
    </dgm:pt>
    <dgm:pt modelId="{725E53BF-7B89-4BCA-AF72-A7C3A100CF52}" type="parTrans" cxnId="{1B17A0C5-7346-4893-A93B-28204837DFD4}">
      <dgm:prSet/>
      <dgm:spPr/>
      <dgm:t>
        <a:bodyPr/>
        <a:lstStyle/>
        <a:p>
          <a:endParaRPr lang="en-US"/>
        </a:p>
      </dgm:t>
    </dgm:pt>
    <dgm:pt modelId="{F3434A73-938A-4E13-9C64-98F4492570E4}" type="sibTrans" cxnId="{1B17A0C5-7346-4893-A93B-28204837DFD4}">
      <dgm:prSet/>
      <dgm:spPr/>
      <dgm:t>
        <a:bodyPr/>
        <a:lstStyle/>
        <a:p>
          <a:endParaRPr lang="en-US"/>
        </a:p>
      </dgm:t>
    </dgm:pt>
    <dgm:pt modelId="{76228309-DCDE-4CAF-8FBC-FFF9B175375B}" type="pres">
      <dgm:prSet presAssocID="{770B1F26-6370-42FD-AE16-6294FB26234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5A8BFB-3CD9-4231-9206-D98608A1A1C7}" type="pres">
      <dgm:prSet presAssocID="{85955BFD-1653-427E-8E18-6574606A855D}" presName="composite" presStyleCnt="0"/>
      <dgm:spPr/>
    </dgm:pt>
    <dgm:pt modelId="{766CDDAB-5C29-4529-B14E-0ABAE5B3A641}" type="pres">
      <dgm:prSet presAssocID="{85955BFD-1653-427E-8E18-6574606A855D}" presName="imgShp" presStyleLbl="fgImgPlace1" presStyleIdx="0" presStyleCnt="3"/>
      <dgm:spPr>
        <a:noFill/>
      </dgm:spPr>
      <dgm:t>
        <a:bodyPr/>
        <a:lstStyle/>
        <a:p>
          <a:endParaRPr lang="en-US"/>
        </a:p>
      </dgm:t>
    </dgm:pt>
    <dgm:pt modelId="{81C8100D-59EA-4E71-9F18-18AEAA71BBDC}" type="pres">
      <dgm:prSet presAssocID="{85955BFD-1653-427E-8E18-6574606A855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50646-2CD3-4D52-B470-BF8B30C7AE4E}" type="pres">
      <dgm:prSet presAssocID="{9D2C2CE3-8493-4E20-A74F-F36D4F602BE0}" presName="spacing" presStyleCnt="0"/>
      <dgm:spPr/>
    </dgm:pt>
    <dgm:pt modelId="{50AB1329-534F-4020-B277-BA82323E5AD2}" type="pres">
      <dgm:prSet presAssocID="{96889675-D5C4-4E05-8986-21AF55209470}" presName="composite" presStyleCnt="0"/>
      <dgm:spPr/>
    </dgm:pt>
    <dgm:pt modelId="{A2C45AD6-32D0-4742-ABAB-B5CF0F277DD8}" type="pres">
      <dgm:prSet presAssocID="{96889675-D5C4-4E05-8986-21AF55209470}" presName="imgShp" presStyleLbl="fgImgPlace1" presStyleIdx="1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</dgm:pt>
    <dgm:pt modelId="{E41B4757-6E3C-41DC-BEDD-17AE02A179DC}" type="pres">
      <dgm:prSet presAssocID="{96889675-D5C4-4E05-8986-21AF5520947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FE382-C734-41AB-999D-A412418071E5}" type="pres">
      <dgm:prSet presAssocID="{5E9F23C5-683B-4F28-9CD0-D39A5D2BC46C}" presName="spacing" presStyleCnt="0"/>
      <dgm:spPr/>
    </dgm:pt>
    <dgm:pt modelId="{4D2ABDB8-DF68-4228-B2C1-70B27DE7ACBA}" type="pres">
      <dgm:prSet presAssocID="{2A28435A-FDC0-4DEF-AA66-E1F5AC5A0F77}" presName="composite" presStyleCnt="0"/>
      <dgm:spPr/>
    </dgm:pt>
    <dgm:pt modelId="{B1276359-03AA-4B88-BAC0-100D68E800C9}" type="pres">
      <dgm:prSet presAssocID="{2A28435A-FDC0-4DEF-AA66-E1F5AC5A0F77}" presName="imgShp" presStyleLbl="fgImgPlace1" presStyleIdx="2" presStyleCnt="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</dgm:pt>
    <dgm:pt modelId="{2B069063-1B43-41FE-85A9-D1E81E4AACFD}" type="pres">
      <dgm:prSet presAssocID="{2A28435A-FDC0-4DEF-AA66-E1F5AC5A0F7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17A0C5-7346-4893-A93B-28204837DFD4}" srcId="{770B1F26-6370-42FD-AE16-6294FB262343}" destId="{2A28435A-FDC0-4DEF-AA66-E1F5AC5A0F77}" srcOrd="2" destOrd="0" parTransId="{725E53BF-7B89-4BCA-AF72-A7C3A100CF52}" sibTransId="{F3434A73-938A-4E13-9C64-98F4492570E4}"/>
    <dgm:cxn modelId="{439A24AE-AACE-4D5E-AEFC-E8BF698CD84A}" type="presOf" srcId="{770B1F26-6370-42FD-AE16-6294FB262343}" destId="{76228309-DCDE-4CAF-8FBC-FFF9B175375B}" srcOrd="0" destOrd="0" presId="urn:microsoft.com/office/officeart/2005/8/layout/vList3#1"/>
    <dgm:cxn modelId="{F2D54518-1BF0-4F17-B1BF-D0F1FB42BB0A}" type="presOf" srcId="{96889675-D5C4-4E05-8986-21AF55209470}" destId="{E41B4757-6E3C-41DC-BEDD-17AE02A179DC}" srcOrd="0" destOrd="0" presId="urn:microsoft.com/office/officeart/2005/8/layout/vList3#1"/>
    <dgm:cxn modelId="{72CB6D2F-6355-45BC-8F07-12EAD2B32056}" srcId="{770B1F26-6370-42FD-AE16-6294FB262343}" destId="{96889675-D5C4-4E05-8986-21AF55209470}" srcOrd="1" destOrd="0" parTransId="{AFEAA00F-9B67-4E19-9299-9EC1244F855A}" sibTransId="{5E9F23C5-683B-4F28-9CD0-D39A5D2BC46C}"/>
    <dgm:cxn modelId="{1FD4489E-2345-4B7A-B229-3C2DD48B0FF8}" type="presOf" srcId="{85955BFD-1653-427E-8E18-6574606A855D}" destId="{81C8100D-59EA-4E71-9F18-18AEAA71BBDC}" srcOrd="0" destOrd="0" presId="urn:microsoft.com/office/officeart/2005/8/layout/vList3#1"/>
    <dgm:cxn modelId="{4EBFCA45-A719-421A-BF48-1BF488DB09F4}" srcId="{770B1F26-6370-42FD-AE16-6294FB262343}" destId="{85955BFD-1653-427E-8E18-6574606A855D}" srcOrd="0" destOrd="0" parTransId="{B74F0B6E-45FA-46D9-A56C-91D99D6C2217}" sibTransId="{9D2C2CE3-8493-4E20-A74F-F36D4F602BE0}"/>
    <dgm:cxn modelId="{E81A907B-51C0-40FE-86E6-B561F01AFBD3}" type="presOf" srcId="{2A28435A-FDC0-4DEF-AA66-E1F5AC5A0F77}" destId="{2B069063-1B43-41FE-85A9-D1E81E4AACFD}" srcOrd="0" destOrd="0" presId="urn:microsoft.com/office/officeart/2005/8/layout/vList3#1"/>
    <dgm:cxn modelId="{C6ABF0D6-4B1E-4A07-875E-A8421DDA2BF1}" type="presParOf" srcId="{76228309-DCDE-4CAF-8FBC-FFF9B175375B}" destId="{7E5A8BFB-3CD9-4231-9206-D98608A1A1C7}" srcOrd="0" destOrd="0" presId="urn:microsoft.com/office/officeart/2005/8/layout/vList3#1"/>
    <dgm:cxn modelId="{6A6FDA19-355E-47A2-ADC2-6D2727D2441A}" type="presParOf" srcId="{7E5A8BFB-3CD9-4231-9206-D98608A1A1C7}" destId="{766CDDAB-5C29-4529-B14E-0ABAE5B3A641}" srcOrd="0" destOrd="0" presId="urn:microsoft.com/office/officeart/2005/8/layout/vList3#1"/>
    <dgm:cxn modelId="{750650C3-E22B-438F-A22E-4B436AC882E1}" type="presParOf" srcId="{7E5A8BFB-3CD9-4231-9206-D98608A1A1C7}" destId="{81C8100D-59EA-4E71-9F18-18AEAA71BBDC}" srcOrd="1" destOrd="0" presId="urn:microsoft.com/office/officeart/2005/8/layout/vList3#1"/>
    <dgm:cxn modelId="{6F3EDC2B-238C-4456-9AAE-55A884A72558}" type="presParOf" srcId="{76228309-DCDE-4CAF-8FBC-FFF9B175375B}" destId="{F9750646-2CD3-4D52-B470-BF8B30C7AE4E}" srcOrd="1" destOrd="0" presId="urn:microsoft.com/office/officeart/2005/8/layout/vList3#1"/>
    <dgm:cxn modelId="{0C206C08-C266-4120-9B39-4550C32599F6}" type="presParOf" srcId="{76228309-DCDE-4CAF-8FBC-FFF9B175375B}" destId="{50AB1329-534F-4020-B277-BA82323E5AD2}" srcOrd="2" destOrd="0" presId="urn:microsoft.com/office/officeart/2005/8/layout/vList3#1"/>
    <dgm:cxn modelId="{F9221D50-74C1-4A95-A196-587625F73A6E}" type="presParOf" srcId="{50AB1329-534F-4020-B277-BA82323E5AD2}" destId="{A2C45AD6-32D0-4742-ABAB-B5CF0F277DD8}" srcOrd="0" destOrd="0" presId="urn:microsoft.com/office/officeart/2005/8/layout/vList3#1"/>
    <dgm:cxn modelId="{F83A8D53-BF5D-47BE-9F1D-7E14F1299AA1}" type="presParOf" srcId="{50AB1329-534F-4020-B277-BA82323E5AD2}" destId="{E41B4757-6E3C-41DC-BEDD-17AE02A179DC}" srcOrd="1" destOrd="0" presId="urn:microsoft.com/office/officeart/2005/8/layout/vList3#1"/>
    <dgm:cxn modelId="{2FFA1A71-1AC5-4E01-B7BA-125F78252556}" type="presParOf" srcId="{76228309-DCDE-4CAF-8FBC-FFF9B175375B}" destId="{81FFE382-C734-41AB-999D-A412418071E5}" srcOrd="3" destOrd="0" presId="urn:microsoft.com/office/officeart/2005/8/layout/vList3#1"/>
    <dgm:cxn modelId="{DE273CAB-C8D7-444B-B613-B1BB71ED03C7}" type="presParOf" srcId="{76228309-DCDE-4CAF-8FBC-FFF9B175375B}" destId="{4D2ABDB8-DF68-4228-B2C1-70B27DE7ACBA}" srcOrd="4" destOrd="0" presId="urn:microsoft.com/office/officeart/2005/8/layout/vList3#1"/>
    <dgm:cxn modelId="{14C2100D-203B-45E6-A289-3FAE98C04117}" type="presParOf" srcId="{4D2ABDB8-DF68-4228-B2C1-70B27DE7ACBA}" destId="{B1276359-03AA-4B88-BAC0-100D68E800C9}" srcOrd="0" destOrd="0" presId="urn:microsoft.com/office/officeart/2005/8/layout/vList3#1"/>
    <dgm:cxn modelId="{EE102372-910C-4433-85C7-C4331951E50C}" type="presParOf" srcId="{4D2ABDB8-DF68-4228-B2C1-70B27DE7ACBA}" destId="{2B069063-1B43-41FE-85A9-D1E81E4AACF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31664B-8AFA-4DB1-8B34-1F46910196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CC48A6-CE20-4969-BF68-EF27C2E4537E}">
      <dgm:prSet custT="1"/>
      <dgm:spPr/>
      <dgm:t>
        <a:bodyPr/>
        <a:lstStyle/>
        <a:p>
          <a:pPr algn="ctr" rtl="0"/>
          <a:r>
            <a:rPr lang="en-US" sz="2800" b="0" baseline="0" dirty="0" smtClean="0">
              <a:latin typeface="GHEA Grapalat" pitchFamily="50" charset="0"/>
            </a:rPr>
            <a:t>4. </a:t>
          </a:r>
          <a:r>
            <a:rPr lang="hy-AM" sz="2800" b="0" baseline="0" dirty="0" smtClean="0">
              <a:latin typeface="GHEA Grapalat" pitchFamily="50" charset="0"/>
            </a:rPr>
            <a:t>Խ</a:t>
          </a:r>
          <a:r>
            <a:rPr lang="en-US" sz="2800" b="0" baseline="0" dirty="0" smtClean="0">
              <a:latin typeface="GHEA Grapalat" pitchFamily="50" charset="0"/>
            </a:rPr>
            <a:t>ՈՐՀՈՒՐԴ</a:t>
          </a:r>
          <a:endParaRPr lang="en-US" sz="2800" dirty="0">
            <a:latin typeface="GHEA Grapalat" pitchFamily="50" charset="0"/>
          </a:endParaRPr>
        </a:p>
      </dgm:t>
    </dgm:pt>
    <dgm:pt modelId="{7D7CF4CD-6F07-4A50-BBD9-260C80D65DB1}" type="parTrans" cxnId="{0DD832C2-78DF-4400-A118-31CB69BDA688}">
      <dgm:prSet/>
      <dgm:spPr/>
      <dgm:t>
        <a:bodyPr/>
        <a:lstStyle/>
        <a:p>
          <a:endParaRPr lang="en-US"/>
        </a:p>
      </dgm:t>
    </dgm:pt>
    <dgm:pt modelId="{BAE886F9-0E89-4637-BAA3-6338F713B3FC}" type="sibTrans" cxnId="{0DD832C2-78DF-4400-A118-31CB69BDA688}">
      <dgm:prSet/>
      <dgm:spPr/>
      <dgm:t>
        <a:bodyPr/>
        <a:lstStyle/>
        <a:p>
          <a:endParaRPr lang="en-US"/>
        </a:p>
      </dgm:t>
    </dgm:pt>
    <dgm:pt modelId="{D4E9200B-ACE2-4438-9233-490C790047CC}" type="pres">
      <dgm:prSet presAssocID="{8031664B-8AFA-4DB1-8B34-1F46910196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A51827-EDB0-46E6-A9FC-441B0FB17D5B}" type="pres">
      <dgm:prSet presAssocID="{00CC48A6-CE20-4969-BF68-EF27C2E453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5C2598-F246-4716-9DCC-443CE9811141}" type="presOf" srcId="{8031664B-8AFA-4DB1-8B34-1F46910196F9}" destId="{D4E9200B-ACE2-4438-9233-490C790047CC}" srcOrd="0" destOrd="0" presId="urn:microsoft.com/office/officeart/2005/8/layout/vList2"/>
    <dgm:cxn modelId="{0DD832C2-78DF-4400-A118-31CB69BDA688}" srcId="{8031664B-8AFA-4DB1-8B34-1F46910196F9}" destId="{00CC48A6-CE20-4969-BF68-EF27C2E4537E}" srcOrd="0" destOrd="0" parTransId="{7D7CF4CD-6F07-4A50-BBD9-260C80D65DB1}" sibTransId="{BAE886F9-0E89-4637-BAA3-6338F713B3FC}"/>
    <dgm:cxn modelId="{B1DE0D7C-92B2-4762-89B4-4C7619228BB0}" type="presOf" srcId="{00CC48A6-CE20-4969-BF68-EF27C2E4537E}" destId="{93A51827-EDB0-46E6-A9FC-441B0FB17D5B}" srcOrd="0" destOrd="0" presId="urn:microsoft.com/office/officeart/2005/8/layout/vList2"/>
    <dgm:cxn modelId="{9135CEAA-1B78-4BCA-A334-A7B8D54BEC6C}" type="presParOf" srcId="{D4E9200B-ACE2-4438-9233-490C790047CC}" destId="{93A51827-EDB0-46E6-A9FC-441B0FB17D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989D60-4F4F-40C5-A713-EC8BA29963A4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9D0DE4-3EBA-4307-8555-768F8A1A0806}">
      <dgm:prSet custT="1"/>
      <dgm:spPr/>
      <dgm:t>
        <a:bodyPr/>
        <a:lstStyle/>
        <a:p>
          <a:pPr rtl="0"/>
          <a:r>
            <a:rPr lang="en-US" sz="1600" dirty="0" smtClean="0">
              <a:latin typeface="GHEA Grapalat" pitchFamily="50" charset="0"/>
            </a:rPr>
            <a:t>ՀՀ </a:t>
          </a:r>
          <a:r>
            <a:rPr lang="en-US" sz="1600" dirty="0" err="1" smtClean="0">
              <a:latin typeface="GHEA Grapalat" pitchFamily="50" charset="0"/>
            </a:rPr>
            <a:t>ֆինանսների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նախարարությանը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կից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մարմին</a:t>
          </a:r>
          <a:r>
            <a:rPr lang="en-US" sz="1600" dirty="0" smtClean="0">
              <a:latin typeface="GHEA Grapalat" pitchFamily="50" charset="0"/>
            </a:rPr>
            <a:t> </a:t>
          </a:r>
          <a:endParaRPr lang="en-US" sz="1600" dirty="0">
            <a:latin typeface="GHEA Grapalat" pitchFamily="50" charset="0"/>
          </a:endParaRPr>
        </a:p>
      </dgm:t>
    </dgm:pt>
    <dgm:pt modelId="{6E578629-7288-4BF5-BEB2-BA8BB045429D}" type="parTrans" cxnId="{147DDBB3-488B-4353-B4A4-2DB0C66FF67A}">
      <dgm:prSet/>
      <dgm:spPr/>
      <dgm:t>
        <a:bodyPr/>
        <a:lstStyle/>
        <a:p>
          <a:endParaRPr lang="en-US"/>
        </a:p>
      </dgm:t>
    </dgm:pt>
    <dgm:pt modelId="{8905010F-E119-409C-AF9F-63ECD36D531E}" type="sibTrans" cxnId="{147DDBB3-488B-4353-B4A4-2DB0C66FF67A}">
      <dgm:prSet/>
      <dgm:spPr/>
      <dgm:t>
        <a:bodyPr/>
        <a:lstStyle/>
        <a:p>
          <a:endParaRPr lang="en-US"/>
        </a:p>
      </dgm:t>
    </dgm:pt>
    <dgm:pt modelId="{9827B553-3CEF-4AB1-812F-A806A1871074}">
      <dgm:prSet custT="1"/>
      <dgm:spPr/>
      <dgm:t>
        <a:bodyPr/>
        <a:lstStyle/>
        <a:p>
          <a:pPr rtl="0"/>
          <a:r>
            <a:rPr lang="hy-AM" sz="1600" dirty="0" smtClean="0">
              <a:latin typeface="GHEA Grapalat" pitchFamily="50" charset="0"/>
            </a:rPr>
            <a:t>Ո</a:t>
          </a:r>
          <a:r>
            <a:rPr lang="en-US" sz="1600" dirty="0" err="1" smtClean="0">
              <a:latin typeface="GHEA Grapalat" pitchFamily="50" charset="0"/>
            </a:rPr>
            <a:t>լորտների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կարգավորման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նկատմամբ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հանրային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վերահսկողություն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իրականացնող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մարմին</a:t>
          </a:r>
          <a:endParaRPr lang="en-US" sz="1600" dirty="0">
            <a:latin typeface="GHEA Grapalat" pitchFamily="50" charset="0"/>
          </a:endParaRPr>
        </a:p>
      </dgm:t>
    </dgm:pt>
    <dgm:pt modelId="{7F16A686-452E-45C1-A898-5B94E695882B}" type="parTrans" cxnId="{0837AF78-8155-4A5C-A54A-377E341509E4}">
      <dgm:prSet/>
      <dgm:spPr/>
      <dgm:t>
        <a:bodyPr/>
        <a:lstStyle/>
        <a:p>
          <a:endParaRPr lang="en-US"/>
        </a:p>
      </dgm:t>
    </dgm:pt>
    <dgm:pt modelId="{DB3C236F-3349-475F-9200-C934832FE938}" type="sibTrans" cxnId="{0837AF78-8155-4A5C-A54A-377E341509E4}">
      <dgm:prSet/>
      <dgm:spPr/>
      <dgm:t>
        <a:bodyPr/>
        <a:lstStyle/>
        <a:p>
          <a:endParaRPr lang="en-US"/>
        </a:p>
      </dgm:t>
    </dgm:pt>
    <dgm:pt modelId="{B7373603-D742-46CD-8375-6063FD519BA4}">
      <dgm:prSet custT="1"/>
      <dgm:spPr/>
      <dgm:t>
        <a:bodyPr/>
        <a:lstStyle/>
        <a:p>
          <a:pPr rtl="0"/>
          <a:r>
            <a:rPr lang="en-US" sz="1600" dirty="0" err="1" smtClean="0">
              <a:latin typeface="GHEA Grapalat" pitchFamily="50" charset="0"/>
            </a:rPr>
            <a:t>գործում</a:t>
          </a:r>
          <a:r>
            <a:rPr lang="en-US" sz="1600" dirty="0" smtClean="0">
              <a:latin typeface="GHEA Grapalat" pitchFamily="50" charset="0"/>
            </a:rPr>
            <a:t> է </a:t>
          </a:r>
          <a:r>
            <a:rPr lang="en-US" sz="1600" dirty="0" err="1" smtClean="0">
              <a:latin typeface="GHEA Grapalat" pitchFamily="50" charset="0"/>
            </a:rPr>
            <a:t>հասարակական</a:t>
          </a:r>
          <a:r>
            <a:rPr lang="en-US" sz="1600" dirty="0" smtClean="0">
              <a:latin typeface="GHEA Grapalat" pitchFamily="50" charset="0"/>
            </a:rPr>
            <a:t> </a:t>
          </a:r>
          <a:r>
            <a:rPr lang="en-US" sz="1600" dirty="0" err="1" smtClean="0">
              <a:latin typeface="GHEA Grapalat" pitchFamily="50" charset="0"/>
            </a:rPr>
            <a:t>հիմունքներով</a:t>
          </a:r>
          <a:endParaRPr lang="en-US" sz="1600" dirty="0">
            <a:latin typeface="GHEA Grapalat" pitchFamily="50" charset="0"/>
          </a:endParaRPr>
        </a:p>
      </dgm:t>
    </dgm:pt>
    <dgm:pt modelId="{105D06E1-DA20-4950-8F8B-B30B2678148D}" type="parTrans" cxnId="{4C41DCAA-7C7C-4886-ADAA-1A7CED92B8EA}">
      <dgm:prSet/>
      <dgm:spPr/>
      <dgm:t>
        <a:bodyPr/>
        <a:lstStyle/>
        <a:p>
          <a:endParaRPr lang="en-US"/>
        </a:p>
      </dgm:t>
    </dgm:pt>
    <dgm:pt modelId="{24BAF288-0993-4916-97B6-FFD66D9BB5B8}" type="sibTrans" cxnId="{4C41DCAA-7C7C-4886-ADAA-1A7CED92B8EA}">
      <dgm:prSet/>
      <dgm:spPr/>
      <dgm:t>
        <a:bodyPr/>
        <a:lstStyle/>
        <a:p>
          <a:endParaRPr lang="en-US"/>
        </a:p>
      </dgm:t>
    </dgm:pt>
    <dgm:pt modelId="{E60FD384-00CA-455E-94DD-738EE122846A}">
      <dgm:prSet custT="1"/>
      <dgm:spPr/>
      <dgm:t>
        <a:bodyPr/>
        <a:lstStyle/>
        <a:p>
          <a:pPr rtl="0">
            <a:spcAft>
              <a:spcPct val="35000"/>
            </a:spcAft>
          </a:pPr>
          <a:r>
            <a:rPr lang="hy-AM" sz="1400" dirty="0" smtClean="0">
              <a:latin typeface="GHEA Grapalat" pitchFamily="50" charset="0"/>
            </a:rPr>
            <a:t>Կ</a:t>
          </a:r>
          <a:r>
            <a:rPr lang="en-US" sz="1400" dirty="0" err="1" smtClean="0">
              <a:latin typeface="GHEA Grapalat" pitchFamily="50" charset="0"/>
            </a:rPr>
            <a:t>ազմ</a:t>
          </a:r>
          <a:r>
            <a:rPr lang="hy-AM" sz="1400" dirty="0" smtClean="0">
              <a:latin typeface="GHEA Grapalat" pitchFamily="50" charset="0"/>
            </a:rPr>
            <a:t>ը՝</a:t>
          </a:r>
          <a:r>
            <a:rPr lang="en-US" sz="1400" dirty="0" smtClean="0">
              <a:latin typeface="GHEA Grapalat" pitchFamily="50" charset="0"/>
            </a:rPr>
            <a:t> 7 </a:t>
          </a:r>
          <a:r>
            <a:rPr lang="en-US" sz="1400" dirty="0" err="1" smtClean="0">
              <a:latin typeface="GHEA Grapalat" pitchFamily="50" charset="0"/>
            </a:rPr>
            <a:t>անդամ</a:t>
          </a:r>
          <a:r>
            <a:rPr lang="hy-AM" sz="1400" dirty="0" smtClean="0">
              <a:latin typeface="GHEA Grapalat" pitchFamily="50" charset="0"/>
            </a:rPr>
            <a:t> </a:t>
          </a:r>
          <a:r>
            <a:rPr lang="en-US" sz="1400" dirty="0" smtClean="0">
              <a:latin typeface="GHEA Grapalat" pitchFamily="50" charset="0"/>
            </a:rPr>
            <a:t>(ՀՀ </a:t>
          </a:r>
          <a:r>
            <a:rPr lang="en-US" sz="1400" dirty="0" err="1" smtClean="0">
              <a:latin typeface="GHEA Grapalat" pitchFamily="50" charset="0"/>
            </a:rPr>
            <a:t>ֆինանսների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նախարություն</a:t>
          </a:r>
          <a:r>
            <a:rPr lang="en-US" sz="1400" dirty="0" smtClean="0">
              <a:latin typeface="GHEA Grapalat" pitchFamily="50" charset="0"/>
            </a:rPr>
            <a:t>՝ 4 </a:t>
          </a:r>
          <a:r>
            <a:rPr lang="en-US" sz="1400" dirty="0" err="1" smtClean="0">
              <a:latin typeface="GHEA Grapalat" pitchFamily="50" charset="0"/>
            </a:rPr>
            <a:t>անդամ</a:t>
          </a:r>
          <a:r>
            <a:rPr lang="en-US" sz="1400" dirty="0" smtClean="0">
              <a:latin typeface="GHEA Grapalat" pitchFamily="50" charset="0"/>
            </a:rPr>
            <a:t>, ՀՀ </a:t>
          </a:r>
          <a:r>
            <a:rPr lang="en-US" sz="1400" dirty="0" err="1" smtClean="0">
              <a:latin typeface="GHEA Grapalat" pitchFamily="50" charset="0"/>
            </a:rPr>
            <a:t>կենտրոնական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բանկ</a:t>
          </a:r>
          <a:r>
            <a:rPr lang="en-US" sz="1400" dirty="0" smtClean="0">
              <a:latin typeface="GHEA Grapalat" pitchFamily="50" charset="0"/>
            </a:rPr>
            <a:t>՝ 2 </a:t>
          </a:r>
          <a:r>
            <a:rPr lang="en-US" sz="1400" dirty="0" err="1" smtClean="0">
              <a:latin typeface="GHEA Grapalat" pitchFamily="50" charset="0"/>
            </a:rPr>
            <a:t>անդամ</a:t>
          </a:r>
          <a:r>
            <a:rPr lang="en-US" sz="1400" dirty="0" smtClean="0">
              <a:latin typeface="GHEA Grapalat" pitchFamily="50" charset="0"/>
            </a:rPr>
            <a:t>, </a:t>
          </a:r>
          <a:r>
            <a:rPr lang="en-US" sz="1400" dirty="0" err="1" smtClean="0">
              <a:latin typeface="GHEA Grapalat" pitchFamily="50" charset="0"/>
            </a:rPr>
            <a:t>հասարակական</a:t>
          </a:r>
          <a:r>
            <a:rPr lang="en-US" sz="1400" dirty="0" smtClean="0">
              <a:latin typeface="GHEA Grapalat" pitchFamily="50" charset="0"/>
            </a:rPr>
            <a:t> </a:t>
          </a:r>
          <a:r>
            <a:rPr lang="en-US" sz="1400" dirty="0" err="1" smtClean="0">
              <a:latin typeface="GHEA Grapalat" pitchFamily="50" charset="0"/>
            </a:rPr>
            <a:t>կազմակերպություն</a:t>
          </a:r>
          <a:r>
            <a:rPr lang="en-US" sz="1400" dirty="0" smtClean="0">
              <a:latin typeface="GHEA Grapalat" pitchFamily="50" charset="0"/>
            </a:rPr>
            <a:t>՝ 1 </a:t>
          </a:r>
          <a:r>
            <a:rPr lang="en-US" sz="1400" dirty="0" err="1" smtClean="0">
              <a:latin typeface="GHEA Grapalat" pitchFamily="50" charset="0"/>
            </a:rPr>
            <a:t>անդամ</a:t>
          </a:r>
          <a:r>
            <a:rPr lang="en-US" sz="1400" dirty="0" smtClean="0">
              <a:latin typeface="GHEA Grapalat" pitchFamily="50" charset="0"/>
            </a:rPr>
            <a:t>, </a:t>
          </a:r>
          <a:endParaRPr lang="en-US" sz="1400" dirty="0">
            <a:latin typeface="GHEA Grapalat" pitchFamily="50" charset="0"/>
          </a:endParaRPr>
        </a:p>
      </dgm:t>
    </dgm:pt>
    <dgm:pt modelId="{D92E1355-98D1-4568-B1F0-7FBF32E57659}" type="parTrans" cxnId="{BB7B2E95-FAEE-4F9F-B51B-51EDAD90A0F1}">
      <dgm:prSet/>
      <dgm:spPr/>
      <dgm:t>
        <a:bodyPr/>
        <a:lstStyle/>
        <a:p>
          <a:endParaRPr lang="en-US"/>
        </a:p>
      </dgm:t>
    </dgm:pt>
    <dgm:pt modelId="{E8CE4CF5-7E75-4011-89BE-37D483D8C651}" type="sibTrans" cxnId="{BB7B2E95-FAEE-4F9F-B51B-51EDAD90A0F1}">
      <dgm:prSet/>
      <dgm:spPr/>
      <dgm:t>
        <a:bodyPr/>
        <a:lstStyle/>
        <a:p>
          <a:endParaRPr lang="en-US"/>
        </a:p>
      </dgm:t>
    </dgm:pt>
    <dgm:pt modelId="{536B2D93-2716-4992-9D1A-06CB3A619D62}" type="pres">
      <dgm:prSet presAssocID="{1E989D60-4F4F-40C5-A713-EC8BA29963A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B25FF8-4986-48BB-9005-A691568B7FBE}" type="pres">
      <dgm:prSet presAssocID="{A29D0DE4-3EBA-4307-8555-768F8A1A0806}" presName="composite" presStyleCnt="0"/>
      <dgm:spPr/>
    </dgm:pt>
    <dgm:pt modelId="{924E3655-24F5-4A2B-836E-89C64DBAB8B2}" type="pres">
      <dgm:prSet presAssocID="{A29D0DE4-3EBA-4307-8555-768F8A1A0806}" presName="imgShp" presStyleLbl="fgImgPlace1" presStyleIdx="0" presStyleCnt="4" custLinFactX="-6871" custLinFactNeighborX="-100000" custLinFactNeighborY="-21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xmlns="" id="0" name="" descr="1"/>
        </a:ext>
      </dgm:extLst>
    </dgm:pt>
    <dgm:pt modelId="{145B1B1F-3962-47F9-B473-11603A4BB740}" type="pres">
      <dgm:prSet presAssocID="{A29D0DE4-3EBA-4307-8555-768F8A1A0806}" presName="txShp" presStyleLbl="node1" presStyleIdx="0" presStyleCnt="4" custScaleX="125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43A32-DC2C-42D1-B85B-1050A4C3C44F}" type="pres">
      <dgm:prSet presAssocID="{8905010F-E119-409C-AF9F-63ECD36D531E}" presName="spacing" presStyleCnt="0"/>
      <dgm:spPr/>
    </dgm:pt>
    <dgm:pt modelId="{55DB300E-E9B0-43C2-8D0B-FD4AA659C3AB}" type="pres">
      <dgm:prSet presAssocID="{9827B553-3CEF-4AB1-812F-A806A1871074}" presName="composite" presStyleCnt="0"/>
      <dgm:spPr/>
    </dgm:pt>
    <dgm:pt modelId="{6550AADD-38B4-4BCF-9436-5032E720E01F}" type="pres">
      <dgm:prSet presAssocID="{9827B553-3CEF-4AB1-812F-A806A1871074}" presName="imgShp" presStyleLbl="fgImgPlace1" presStyleIdx="1" presStyleCnt="4" custLinFactX="-5651" custLinFactNeighborX="-100000" custLinFactNeighborY="-13156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</dgm:pt>
    <dgm:pt modelId="{080003F5-3ECF-46AB-9E5A-91FB37DD8EFB}" type="pres">
      <dgm:prSet presAssocID="{9827B553-3CEF-4AB1-812F-A806A1871074}" presName="txShp" presStyleLbl="node1" presStyleIdx="1" presStyleCnt="4" custScaleX="124975" custLinFactNeighborX="345" custLinFactNeighborY="-15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01CFB-DAA4-465B-946E-3185CCA419CC}" type="pres">
      <dgm:prSet presAssocID="{DB3C236F-3349-475F-9200-C934832FE938}" presName="spacing" presStyleCnt="0"/>
      <dgm:spPr/>
    </dgm:pt>
    <dgm:pt modelId="{8BFD2EC7-270F-4B41-95E4-2F21DB57897A}" type="pres">
      <dgm:prSet presAssocID="{B7373603-D742-46CD-8375-6063FD519BA4}" presName="composite" presStyleCnt="0"/>
      <dgm:spPr/>
    </dgm:pt>
    <dgm:pt modelId="{748CF4FD-C8A4-4994-BA31-E1CCEEB8F11F}" type="pres">
      <dgm:prSet presAssocID="{B7373603-D742-46CD-8375-6063FD519BA4}" presName="imgShp" presStyleLbl="fgImgPlace1" presStyleIdx="2" presStyleCnt="4" custLinFactX="-3755" custLinFactNeighborX="-100000" custLinFactNeighborY="-25302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</dgm:pt>
    <dgm:pt modelId="{F71DA0BE-73F4-40E1-B649-EB05A07AE134}" type="pres">
      <dgm:prSet presAssocID="{B7373603-D742-46CD-8375-6063FD519BA4}" presName="txShp" presStyleLbl="node1" presStyleIdx="2" presStyleCnt="4" custScaleX="124847" custLinFactNeighborX="489" custLinFactNeighborY="-26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3CA63-2718-48CE-BB37-8CB835F59643}" type="pres">
      <dgm:prSet presAssocID="{24BAF288-0993-4916-97B6-FFD66D9BB5B8}" presName="spacing" presStyleCnt="0"/>
      <dgm:spPr/>
    </dgm:pt>
    <dgm:pt modelId="{56242FAF-8C88-40E8-8611-1E8E960957BC}" type="pres">
      <dgm:prSet presAssocID="{E60FD384-00CA-455E-94DD-738EE122846A}" presName="composite" presStyleCnt="0"/>
      <dgm:spPr/>
    </dgm:pt>
    <dgm:pt modelId="{06EEA519-E085-4BD2-A31D-F4598E45B1B3}" type="pres">
      <dgm:prSet presAssocID="{E60FD384-00CA-455E-94DD-738EE122846A}" presName="imgShp" presStyleLbl="fgImgPlace1" presStyleIdx="3" presStyleCnt="4" custLinFactX="-3363" custLinFactNeighborX="-100000" custLinFactNeighborY="-40599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  <dgm:t>
        <a:bodyPr/>
        <a:lstStyle/>
        <a:p>
          <a:endParaRPr lang="en-US"/>
        </a:p>
      </dgm:t>
    </dgm:pt>
    <dgm:pt modelId="{2F05BBCD-6053-4132-B6EB-F0587D9E409E}" type="pres">
      <dgm:prSet presAssocID="{E60FD384-00CA-455E-94DD-738EE122846A}" presName="txShp" presStyleLbl="node1" presStyleIdx="3" presStyleCnt="4" custScaleX="124366" custScaleY="98561" custLinFactNeighborX="489" custLinFactNeighborY="-37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464045-E22F-44B5-B23D-D5BC254A0EE7}" type="presOf" srcId="{A29D0DE4-3EBA-4307-8555-768F8A1A0806}" destId="{145B1B1F-3962-47F9-B473-11603A4BB740}" srcOrd="0" destOrd="0" presId="urn:microsoft.com/office/officeart/2005/8/layout/vList3#2"/>
    <dgm:cxn modelId="{BB7B2E95-FAEE-4F9F-B51B-51EDAD90A0F1}" srcId="{1E989D60-4F4F-40C5-A713-EC8BA29963A4}" destId="{E60FD384-00CA-455E-94DD-738EE122846A}" srcOrd="3" destOrd="0" parTransId="{D92E1355-98D1-4568-B1F0-7FBF32E57659}" sibTransId="{E8CE4CF5-7E75-4011-89BE-37D483D8C651}"/>
    <dgm:cxn modelId="{BAFD8608-5E59-4FFA-87E4-D6D6147E0738}" type="presOf" srcId="{9827B553-3CEF-4AB1-812F-A806A1871074}" destId="{080003F5-3ECF-46AB-9E5A-91FB37DD8EFB}" srcOrd="0" destOrd="0" presId="urn:microsoft.com/office/officeart/2005/8/layout/vList3#2"/>
    <dgm:cxn modelId="{842CE4AD-05CD-439C-B2ED-EFE60341EF17}" type="presOf" srcId="{E60FD384-00CA-455E-94DD-738EE122846A}" destId="{2F05BBCD-6053-4132-B6EB-F0587D9E409E}" srcOrd="0" destOrd="0" presId="urn:microsoft.com/office/officeart/2005/8/layout/vList3#2"/>
    <dgm:cxn modelId="{82D8CFC1-DF8B-43D3-A5DD-9311CBDE8D7F}" type="presOf" srcId="{1E989D60-4F4F-40C5-A713-EC8BA29963A4}" destId="{536B2D93-2716-4992-9D1A-06CB3A619D62}" srcOrd="0" destOrd="0" presId="urn:microsoft.com/office/officeart/2005/8/layout/vList3#2"/>
    <dgm:cxn modelId="{147DDBB3-488B-4353-B4A4-2DB0C66FF67A}" srcId="{1E989D60-4F4F-40C5-A713-EC8BA29963A4}" destId="{A29D0DE4-3EBA-4307-8555-768F8A1A0806}" srcOrd="0" destOrd="0" parTransId="{6E578629-7288-4BF5-BEB2-BA8BB045429D}" sibTransId="{8905010F-E119-409C-AF9F-63ECD36D531E}"/>
    <dgm:cxn modelId="{4C41DCAA-7C7C-4886-ADAA-1A7CED92B8EA}" srcId="{1E989D60-4F4F-40C5-A713-EC8BA29963A4}" destId="{B7373603-D742-46CD-8375-6063FD519BA4}" srcOrd="2" destOrd="0" parTransId="{105D06E1-DA20-4950-8F8B-B30B2678148D}" sibTransId="{24BAF288-0993-4916-97B6-FFD66D9BB5B8}"/>
    <dgm:cxn modelId="{3794D49B-26DD-49AF-BF30-FF85B8404497}" type="presOf" srcId="{B7373603-D742-46CD-8375-6063FD519BA4}" destId="{F71DA0BE-73F4-40E1-B649-EB05A07AE134}" srcOrd="0" destOrd="0" presId="urn:microsoft.com/office/officeart/2005/8/layout/vList3#2"/>
    <dgm:cxn modelId="{0837AF78-8155-4A5C-A54A-377E341509E4}" srcId="{1E989D60-4F4F-40C5-A713-EC8BA29963A4}" destId="{9827B553-3CEF-4AB1-812F-A806A1871074}" srcOrd="1" destOrd="0" parTransId="{7F16A686-452E-45C1-A898-5B94E695882B}" sibTransId="{DB3C236F-3349-475F-9200-C934832FE938}"/>
    <dgm:cxn modelId="{6828FE6E-C9AF-41FB-89D0-52F18E84EC75}" type="presParOf" srcId="{536B2D93-2716-4992-9D1A-06CB3A619D62}" destId="{89B25FF8-4986-48BB-9005-A691568B7FBE}" srcOrd="0" destOrd="0" presId="urn:microsoft.com/office/officeart/2005/8/layout/vList3#2"/>
    <dgm:cxn modelId="{F37F20DA-4F7A-426E-B8C1-573AE230B229}" type="presParOf" srcId="{89B25FF8-4986-48BB-9005-A691568B7FBE}" destId="{924E3655-24F5-4A2B-836E-89C64DBAB8B2}" srcOrd="0" destOrd="0" presId="urn:microsoft.com/office/officeart/2005/8/layout/vList3#2"/>
    <dgm:cxn modelId="{6200ABCF-14B3-4A90-BB05-10018FFBB6B6}" type="presParOf" srcId="{89B25FF8-4986-48BB-9005-A691568B7FBE}" destId="{145B1B1F-3962-47F9-B473-11603A4BB740}" srcOrd="1" destOrd="0" presId="urn:microsoft.com/office/officeart/2005/8/layout/vList3#2"/>
    <dgm:cxn modelId="{C30D938B-937E-4D16-86EE-4493DD0486EB}" type="presParOf" srcId="{536B2D93-2716-4992-9D1A-06CB3A619D62}" destId="{F2B43A32-DC2C-42D1-B85B-1050A4C3C44F}" srcOrd="1" destOrd="0" presId="urn:microsoft.com/office/officeart/2005/8/layout/vList3#2"/>
    <dgm:cxn modelId="{BC5321D7-51AD-4050-BC3C-963038845CC3}" type="presParOf" srcId="{536B2D93-2716-4992-9D1A-06CB3A619D62}" destId="{55DB300E-E9B0-43C2-8D0B-FD4AA659C3AB}" srcOrd="2" destOrd="0" presId="urn:microsoft.com/office/officeart/2005/8/layout/vList3#2"/>
    <dgm:cxn modelId="{A87F7CB9-839E-4240-9F33-D4FD492CC644}" type="presParOf" srcId="{55DB300E-E9B0-43C2-8D0B-FD4AA659C3AB}" destId="{6550AADD-38B4-4BCF-9436-5032E720E01F}" srcOrd="0" destOrd="0" presId="urn:microsoft.com/office/officeart/2005/8/layout/vList3#2"/>
    <dgm:cxn modelId="{C5B23DC3-00D3-418C-9FD8-087F49F7C1CE}" type="presParOf" srcId="{55DB300E-E9B0-43C2-8D0B-FD4AA659C3AB}" destId="{080003F5-3ECF-46AB-9E5A-91FB37DD8EFB}" srcOrd="1" destOrd="0" presId="urn:microsoft.com/office/officeart/2005/8/layout/vList3#2"/>
    <dgm:cxn modelId="{705C8CAF-81D4-4818-8469-38670BEF104E}" type="presParOf" srcId="{536B2D93-2716-4992-9D1A-06CB3A619D62}" destId="{1EC01CFB-DAA4-465B-946E-3185CCA419CC}" srcOrd="3" destOrd="0" presId="urn:microsoft.com/office/officeart/2005/8/layout/vList3#2"/>
    <dgm:cxn modelId="{F21ABC80-E5AB-4A26-9CEE-06B647ABA75B}" type="presParOf" srcId="{536B2D93-2716-4992-9D1A-06CB3A619D62}" destId="{8BFD2EC7-270F-4B41-95E4-2F21DB57897A}" srcOrd="4" destOrd="0" presId="urn:microsoft.com/office/officeart/2005/8/layout/vList3#2"/>
    <dgm:cxn modelId="{D65F04A7-8958-4B71-AE3C-533FC4BD4E97}" type="presParOf" srcId="{8BFD2EC7-270F-4B41-95E4-2F21DB57897A}" destId="{748CF4FD-C8A4-4994-BA31-E1CCEEB8F11F}" srcOrd="0" destOrd="0" presId="urn:microsoft.com/office/officeart/2005/8/layout/vList3#2"/>
    <dgm:cxn modelId="{9AECEC24-D4CB-4AB6-99E8-B7B497CEB20E}" type="presParOf" srcId="{8BFD2EC7-270F-4B41-95E4-2F21DB57897A}" destId="{F71DA0BE-73F4-40E1-B649-EB05A07AE134}" srcOrd="1" destOrd="0" presId="urn:microsoft.com/office/officeart/2005/8/layout/vList3#2"/>
    <dgm:cxn modelId="{A763B414-8C3F-402C-9FD7-A8BF6333F4D0}" type="presParOf" srcId="{536B2D93-2716-4992-9D1A-06CB3A619D62}" destId="{6173CA63-2718-48CE-BB37-8CB835F59643}" srcOrd="5" destOrd="0" presId="urn:microsoft.com/office/officeart/2005/8/layout/vList3#2"/>
    <dgm:cxn modelId="{A2C5EC97-C5BB-4C0B-B0C3-A26E6EB03A66}" type="presParOf" srcId="{536B2D93-2716-4992-9D1A-06CB3A619D62}" destId="{56242FAF-8C88-40E8-8611-1E8E960957BC}" srcOrd="6" destOrd="0" presId="urn:microsoft.com/office/officeart/2005/8/layout/vList3#2"/>
    <dgm:cxn modelId="{23EC01E0-C517-4FCD-8ECB-5C2AB8B3FDA9}" type="presParOf" srcId="{56242FAF-8C88-40E8-8611-1E8E960957BC}" destId="{06EEA519-E085-4BD2-A31D-F4598E45B1B3}" srcOrd="0" destOrd="0" presId="urn:microsoft.com/office/officeart/2005/8/layout/vList3#2"/>
    <dgm:cxn modelId="{5A0DDEB5-2EBB-4470-93E3-BB8E861671EB}" type="presParOf" srcId="{56242FAF-8C88-40E8-8611-1E8E960957BC}" destId="{2F05BBCD-6053-4132-B6EB-F0587D9E409E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BE014A-A9B2-4A3A-8E94-F61A9B0C713F}">
      <dsp:nvSpPr>
        <dsp:cNvPr id="0" name=""/>
        <dsp:cNvSpPr/>
      </dsp:nvSpPr>
      <dsp:spPr>
        <a:xfrm>
          <a:off x="0" y="0"/>
          <a:ext cx="1894362" cy="18943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2C60F-57BE-4C12-88C1-377727DB8414}">
      <dsp:nvSpPr>
        <dsp:cNvPr id="0" name=""/>
        <dsp:cNvSpPr/>
      </dsp:nvSpPr>
      <dsp:spPr>
        <a:xfrm>
          <a:off x="947181" y="0"/>
          <a:ext cx="5225018" cy="18943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ԲԱՐԵՓՈԽՈՒՄՆԵՐ</a:t>
          </a:r>
          <a:endParaRPr 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sp:txBody>
      <dsp:txXfrm>
        <a:off x="947181" y="0"/>
        <a:ext cx="5225018" cy="189436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167EC-4F95-49DC-8458-31E4A241EB6F}">
      <dsp:nvSpPr>
        <dsp:cNvPr id="0" name=""/>
        <dsp:cNvSpPr/>
      </dsp:nvSpPr>
      <dsp:spPr>
        <a:xfrm>
          <a:off x="0" y="539"/>
          <a:ext cx="7543800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kern="1200" baseline="0" dirty="0" smtClean="0">
              <a:latin typeface="GHEA Grapalat" pitchFamily="50" charset="0"/>
            </a:rPr>
            <a:t>5. ՊԱՐՏԱԴԻՐ ԱՈՒԴԻՏ</a:t>
          </a:r>
          <a:endParaRPr lang="en-US" sz="3000" kern="1200" dirty="0">
            <a:latin typeface="GHEA Grapalat" pitchFamily="50" charset="0"/>
          </a:endParaRPr>
        </a:p>
      </dsp:txBody>
      <dsp:txXfrm>
        <a:off x="0" y="539"/>
        <a:ext cx="7543800" cy="11419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2202AD-5D4C-46F1-B3C7-663623318104}">
      <dsp:nvSpPr>
        <dsp:cNvPr id="0" name=""/>
        <dsp:cNvSpPr/>
      </dsp:nvSpPr>
      <dsp:spPr>
        <a:xfrm rot="5400000">
          <a:off x="4127015" y="-1200881"/>
          <a:ext cx="1901905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GHEA Grapalat" pitchFamily="50" charset="0"/>
            </a:rPr>
            <a:t>արժեթղթերը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շրջանառվում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են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հրապարակային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շուկայում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b="1" u="sng" kern="1200" dirty="0" err="1" smtClean="0">
              <a:latin typeface="GHEA Grapalat" pitchFamily="50" charset="0"/>
            </a:rPr>
            <a:t>կամ</a:t>
          </a:r>
          <a:r>
            <a:rPr lang="en-US" sz="1600" b="1" u="sng" kern="1200" dirty="0" smtClean="0">
              <a:latin typeface="GHEA Grapalat" pitchFamily="50" charset="0"/>
            </a:rPr>
            <a:t> </a:t>
          </a:r>
          <a:endParaRPr lang="en-US" sz="1600" kern="1200" dirty="0">
            <a:latin typeface="GHEA Grapalat" pitchFamily="50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GHEA Grapalat" pitchFamily="50" charset="0"/>
            </a:rPr>
            <a:t>հանդիսանում</a:t>
          </a:r>
          <a:r>
            <a:rPr lang="en-US" sz="1600" kern="1200" dirty="0" smtClean="0">
              <a:latin typeface="GHEA Grapalat" pitchFamily="50" charset="0"/>
            </a:rPr>
            <a:t> է </a:t>
          </a:r>
          <a:r>
            <a:rPr lang="en-US" sz="1600" kern="1200" dirty="0" err="1" smtClean="0">
              <a:latin typeface="GHEA Grapalat" pitchFamily="50" charset="0"/>
            </a:rPr>
            <a:t>ֆինանսական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հատվածի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կազմակերպություն</a:t>
          </a:r>
          <a:endParaRPr lang="en-US" sz="1600" kern="1200" dirty="0">
            <a:latin typeface="GHEA Grapalat" pitchFamily="50" charset="0"/>
          </a:endParaRPr>
        </a:p>
      </dsp:txBody>
      <dsp:txXfrm rot="5400000">
        <a:off x="4127015" y="-1200881"/>
        <a:ext cx="1901905" cy="4779264"/>
      </dsp:txXfrm>
    </dsp:sp>
    <dsp:sp modelId="{ADEB35B5-A336-46F6-A37E-E50C09D982AD}">
      <dsp:nvSpPr>
        <dsp:cNvPr id="0" name=""/>
        <dsp:cNvSpPr/>
      </dsp:nvSpPr>
      <dsp:spPr>
        <a:xfrm>
          <a:off x="0" y="59"/>
          <a:ext cx="2688336" cy="2377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GHEA Grapalat" pitchFamily="50" charset="0"/>
            </a:rPr>
            <a:t>Հանրային</a:t>
          </a:r>
          <a:r>
            <a:rPr lang="en-US" sz="1800" kern="1200" dirty="0" smtClean="0">
              <a:latin typeface="GHEA Grapalat" pitchFamily="50" charset="0"/>
            </a:rPr>
            <a:t> </a:t>
          </a:r>
          <a:r>
            <a:rPr lang="en-US" sz="1800" kern="1200" dirty="0" err="1" smtClean="0">
              <a:latin typeface="GHEA Grapalat" pitchFamily="50" charset="0"/>
            </a:rPr>
            <a:t>հաշվետվողակա-նություն</a:t>
          </a:r>
          <a:r>
            <a:rPr lang="en-US" sz="1800" kern="1200" dirty="0" smtClean="0">
              <a:latin typeface="GHEA Grapalat" pitchFamily="50" charset="0"/>
            </a:rPr>
            <a:t> </a:t>
          </a:r>
          <a:r>
            <a:rPr lang="en-US" sz="1800" kern="1200" dirty="0" err="1" smtClean="0">
              <a:latin typeface="GHEA Grapalat" pitchFamily="50" charset="0"/>
            </a:rPr>
            <a:t>ունեցող</a:t>
          </a:r>
          <a:r>
            <a:rPr lang="en-US" sz="1800" kern="1200" dirty="0" smtClean="0">
              <a:latin typeface="GHEA Grapalat" pitchFamily="50" charset="0"/>
            </a:rPr>
            <a:t> </a:t>
          </a:r>
          <a:r>
            <a:rPr lang="en-US" sz="1800" kern="1200" dirty="0" err="1" smtClean="0">
              <a:latin typeface="GHEA Grapalat" pitchFamily="50" charset="0"/>
            </a:rPr>
            <a:t>կազմակերպութ-յուններ</a:t>
          </a:r>
          <a:r>
            <a:rPr lang="en-US" sz="1800" kern="1200" dirty="0" smtClean="0">
              <a:latin typeface="GHEA Grapalat" pitchFamily="50" charset="0"/>
            </a:rPr>
            <a:t>՝ </a:t>
          </a:r>
          <a:endParaRPr lang="en-US" sz="1800" kern="1200" dirty="0">
            <a:latin typeface="GHEA Grapalat" pitchFamily="50" charset="0"/>
          </a:endParaRPr>
        </a:p>
      </dsp:txBody>
      <dsp:txXfrm>
        <a:off x="0" y="59"/>
        <a:ext cx="2688336" cy="2377381"/>
      </dsp:txXfrm>
    </dsp:sp>
    <dsp:sp modelId="{B5D8696C-B725-4BDE-A776-536846639D92}">
      <dsp:nvSpPr>
        <dsp:cNvPr id="0" name=""/>
        <dsp:cNvSpPr/>
      </dsp:nvSpPr>
      <dsp:spPr>
        <a:xfrm rot="5400000">
          <a:off x="3983773" y="1295369"/>
          <a:ext cx="2188389" cy="47792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GHEA Grapalat" pitchFamily="50" charset="0"/>
            </a:rPr>
            <a:t>անմիջապես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նախորդող</a:t>
          </a:r>
          <a:r>
            <a:rPr lang="en-US" sz="1400" kern="1200" dirty="0" smtClean="0">
              <a:latin typeface="GHEA Grapalat" pitchFamily="50" charset="0"/>
            </a:rPr>
            <a:t> 3 </a:t>
          </a:r>
          <a:r>
            <a:rPr lang="en-US" sz="1400" kern="1200" dirty="0" err="1" smtClean="0">
              <a:latin typeface="GHEA Grapalat" pitchFamily="50" charset="0"/>
            </a:rPr>
            <a:t>տարիներից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յուրաքանչյուր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տարվա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հիմնական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գործունեությունից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b="1" u="sng" kern="1200" dirty="0" err="1" smtClean="0">
              <a:latin typeface="GHEA Grapalat" pitchFamily="50" charset="0"/>
            </a:rPr>
            <a:t>հասույթի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ցուցանիշ</a:t>
          </a:r>
          <a:r>
            <a:rPr lang="en-US" sz="1400" kern="1200" dirty="0" smtClean="0">
              <a:latin typeface="GHEA Grapalat" pitchFamily="50" charset="0"/>
            </a:rPr>
            <a:t>.</a:t>
          </a:r>
          <a:endParaRPr lang="en-US" sz="1400" kern="1200" dirty="0">
            <a:latin typeface="GHEA Grapalat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GHEA Grapalat" pitchFamily="50" charset="0"/>
            </a:rPr>
            <a:t>անմիջապես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նախորդող</a:t>
          </a:r>
          <a:r>
            <a:rPr lang="en-US" sz="1400" kern="1200" dirty="0" smtClean="0">
              <a:latin typeface="GHEA Grapalat" pitchFamily="50" charset="0"/>
            </a:rPr>
            <a:t> 3 </a:t>
          </a:r>
          <a:r>
            <a:rPr lang="en-US" sz="1400" kern="1200" dirty="0" err="1" smtClean="0">
              <a:latin typeface="GHEA Grapalat" pitchFamily="50" charset="0"/>
            </a:rPr>
            <a:t>տարիներից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յուրաքանչյուր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տարվա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վերջի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դրությամբ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b="1" u="sng" kern="1200" dirty="0" err="1" smtClean="0">
              <a:latin typeface="GHEA Grapalat" pitchFamily="50" charset="0"/>
            </a:rPr>
            <a:t>ակտիվների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հաշվեկշռային</a:t>
          </a:r>
          <a:r>
            <a:rPr lang="en-US" sz="1400" kern="1200" dirty="0" smtClean="0">
              <a:latin typeface="GHEA Grapalat" pitchFamily="50" charset="0"/>
            </a:rPr>
            <a:t>  </a:t>
          </a:r>
          <a:r>
            <a:rPr lang="en-US" sz="1400" kern="1200" dirty="0" err="1" smtClean="0">
              <a:latin typeface="GHEA Grapalat" pitchFamily="50" charset="0"/>
            </a:rPr>
            <a:t>արժեքի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ցուցանիշ</a:t>
          </a:r>
          <a:r>
            <a:rPr lang="en-US" sz="1400" kern="1200" dirty="0" smtClean="0">
              <a:latin typeface="GHEA Grapalat" pitchFamily="50" charset="0"/>
            </a:rPr>
            <a:t>.</a:t>
          </a:r>
          <a:endParaRPr lang="en-US" sz="1400" kern="1200" dirty="0">
            <a:latin typeface="GHEA Grapalat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GHEA Grapalat" pitchFamily="50" charset="0"/>
            </a:rPr>
            <a:t>անմիջապես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նախորդող</a:t>
          </a:r>
          <a:r>
            <a:rPr lang="en-US" sz="1400" kern="1200" dirty="0" smtClean="0">
              <a:latin typeface="GHEA Grapalat" pitchFamily="50" charset="0"/>
            </a:rPr>
            <a:t> 3 </a:t>
          </a:r>
          <a:r>
            <a:rPr lang="en-US" sz="1400" kern="1200" dirty="0" err="1" smtClean="0">
              <a:latin typeface="GHEA Grapalat" pitchFamily="50" charset="0"/>
            </a:rPr>
            <a:t>տարիներից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յուրաքանչյուր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տարվա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համար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b="1" u="sng" kern="1200" dirty="0" err="1" smtClean="0">
              <a:latin typeface="GHEA Grapalat" pitchFamily="50" charset="0"/>
            </a:rPr>
            <a:t>աշխատողների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միջին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տարեկան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թվաքանակի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ցուցանիշ</a:t>
          </a:r>
          <a:r>
            <a:rPr lang="en-US" sz="1400" kern="1200" dirty="0" smtClean="0">
              <a:latin typeface="GHEA Grapalat" pitchFamily="50" charset="0"/>
            </a:rPr>
            <a:t>:</a:t>
          </a:r>
          <a:endParaRPr lang="en-US" sz="1400" kern="1200" dirty="0">
            <a:latin typeface="GHEA Grapalat" pitchFamily="50" charset="0"/>
          </a:endParaRPr>
        </a:p>
      </dsp:txBody>
      <dsp:txXfrm rot="5400000">
        <a:off x="3983773" y="1295369"/>
        <a:ext cx="2188389" cy="4779264"/>
      </dsp:txXfrm>
    </dsp:sp>
    <dsp:sp modelId="{F50EF0E4-7DB1-4B59-8280-58B5DFEE5527}">
      <dsp:nvSpPr>
        <dsp:cNvPr id="0" name=""/>
        <dsp:cNvSpPr/>
      </dsp:nvSpPr>
      <dsp:spPr>
        <a:xfrm>
          <a:off x="0" y="2496310"/>
          <a:ext cx="2688336" cy="2377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800" kern="1200" dirty="0" smtClean="0">
              <a:latin typeface="GHEA Grapalat" pitchFamily="50" charset="0"/>
            </a:rPr>
            <a:t>Կ</a:t>
          </a:r>
          <a:r>
            <a:rPr lang="en-US" sz="1800" kern="1200" dirty="0" err="1" smtClean="0">
              <a:latin typeface="GHEA Grapalat" pitchFamily="50" charset="0"/>
            </a:rPr>
            <a:t>ազմակերպութ-յուններ</a:t>
          </a:r>
          <a:r>
            <a:rPr lang="en-US" sz="1800" kern="1200" dirty="0" smtClean="0">
              <a:latin typeface="GHEA Grapalat" pitchFamily="50" charset="0"/>
            </a:rPr>
            <a:t>, </a:t>
          </a:r>
          <a:r>
            <a:rPr lang="en-US" sz="1800" kern="1200" dirty="0" err="1" smtClean="0">
              <a:latin typeface="GHEA Grapalat" pitchFamily="50" charset="0"/>
            </a:rPr>
            <a:t>որոնք</a:t>
          </a:r>
          <a:r>
            <a:rPr lang="en-US" sz="1800" kern="1200" dirty="0" smtClean="0">
              <a:latin typeface="GHEA Grapalat" pitchFamily="50" charset="0"/>
            </a:rPr>
            <a:t> </a:t>
          </a:r>
          <a:r>
            <a:rPr lang="en-US" sz="1800" kern="1200" dirty="0" err="1" smtClean="0">
              <a:latin typeface="GHEA Grapalat" pitchFamily="50" charset="0"/>
            </a:rPr>
            <a:t>բավարարում</a:t>
          </a:r>
          <a:r>
            <a:rPr lang="en-US" sz="1800" kern="1200" dirty="0" smtClean="0">
              <a:latin typeface="GHEA Grapalat" pitchFamily="50" charset="0"/>
            </a:rPr>
            <a:t> </a:t>
          </a:r>
          <a:r>
            <a:rPr lang="en-US" sz="1800" kern="1200" dirty="0" err="1" smtClean="0">
              <a:latin typeface="GHEA Grapalat" pitchFamily="50" charset="0"/>
            </a:rPr>
            <a:t>են</a:t>
          </a:r>
          <a:r>
            <a:rPr lang="en-US" sz="1800" kern="1200" dirty="0" smtClean="0">
              <a:latin typeface="GHEA Grapalat" pitchFamily="50" charset="0"/>
            </a:rPr>
            <a:t> </a:t>
          </a:r>
          <a:r>
            <a:rPr lang="en-US" sz="1800" kern="1200" dirty="0" err="1" smtClean="0">
              <a:latin typeface="GHEA Grapalat" pitchFamily="50" charset="0"/>
            </a:rPr>
            <a:t>հետևյալ</a:t>
          </a:r>
          <a:r>
            <a:rPr lang="en-US" sz="1800" kern="1200" dirty="0" smtClean="0">
              <a:latin typeface="GHEA Grapalat" pitchFamily="50" charset="0"/>
            </a:rPr>
            <a:t> </a:t>
          </a:r>
          <a:r>
            <a:rPr lang="en-US" sz="1800" b="1" u="sng" kern="1200" dirty="0" smtClean="0">
              <a:latin typeface="GHEA Grapalat" pitchFamily="50" charset="0"/>
            </a:rPr>
            <a:t>3 </a:t>
          </a:r>
          <a:r>
            <a:rPr lang="en-US" sz="1800" kern="1200" dirty="0" err="1" smtClean="0">
              <a:latin typeface="GHEA Grapalat" pitchFamily="50" charset="0"/>
            </a:rPr>
            <a:t>ցուցանիշներից</a:t>
          </a:r>
          <a:r>
            <a:rPr lang="en-US" sz="1800" kern="1200" dirty="0" smtClean="0">
              <a:latin typeface="GHEA Grapalat" pitchFamily="50" charset="0"/>
            </a:rPr>
            <a:t> </a:t>
          </a:r>
          <a:r>
            <a:rPr lang="en-US" sz="1800" b="1" u="sng" kern="1200" dirty="0" err="1" smtClean="0">
              <a:latin typeface="GHEA Grapalat" pitchFamily="50" charset="0"/>
            </a:rPr>
            <a:t>առնվազն</a:t>
          </a:r>
          <a:r>
            <a:rPr lang="en-US" sz="1800" b="1" u="sng" kern="1200" dirty="0" smtClean="0">
              <a:latin typeface="GHEA Grapalat" pitchFamily="50" charset="0"/>
            </a:rPr>
            <a:t> 2-ին</a:t>
          </a:r>
          <a:r>
            <a:rPr lang="en-US" sz="1800" kern="1200" dirty="0" smtClean="0">
              <a:latin typeface="GHEA Grapalat" pitchFamily="50" charset="0"/>
            </a:rPr>
            <a:t>. </a:t>
          </a:r>
          <a:endParaRPr lang="en-US" sz="1800" kern="1200" dirty="0">
            <a:latin typeface="GHEA Grapalat" pitchFamily="50" charset="0"/>
          </a:endParaRPr>
        </a:p>
      </dsp:txBody>
      <dsp:txXfrm>
        <a:off x="0" y="2496310"/>
        <a:ext cx="2688336" cy="237738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7800CA-DE41-40CD-B560-7837EEE7944F}">
      <dsp:nvSpPr>
        <dsp:cNvPr id="0" name=""/>
        <dsp:cNvSpPr/>
      </dsp:nvSpPr>
      <dsp:spPr>
        <a:xfrm>
          <a:off x="0" y="439"/>
          <a:ext cx="7467600" cy="1142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baseline="0" dirty="0" smtClean="0">
              <a:latin typeface="GHEA Grapalat" pitchFamily="50" charset="0"/>
            </a:rPr>
            <a:t>6. </a:t>
          </a:r>
          <a:r>
            <a:rPr lang="hy-AM" sz="2800" b="0" kern="1200" baseline="0" dirty="0" smtClean="0">
              <a:latin typeface="GHEA Grapalat" pitchFamily="50" charset="0"/>
            </a:rPr>
            <a:t>ԱՈՒԴԻՏՈՐԱԿԱՆ ԿԱԶՄԱԿԵՐՊՈՒԹՅՈՒՆՆԵՐԻ ՌԵԵՍՏՐ</a:t>
          </a:r>
          <a:endParaRPr lang="en-US" sz="2800" kern="1200" dirty="0">
            <a:latin typeface="GHEA Grapalat" pitchFamily="50" charset="0"/>
          </a:endParaRPr>
        </a:p>
      </dsp:txBody>
      <dsp:txXfrm>
        <a:off x="0" y="439"/>
        <a:ext cx="7467600" cy="114212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B24A43-29C1-46C2-BB6C-0C8A853FD0BD}">
      <dsp:nvSpPr>
        <dsp:cNvPr id="0" name=""/>
        <dsp:cNvSpPr/>
      </dsp:nvSpPr>
      <dsp:spPr>
        <a:xfrm>
          <a:off x="1741" y="0"/>
          <a:ext cx="1824967" cy="4873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GHEA Grapalat" pitchFamily="50" charset="0"/>
            </a:rPr>
            <a:t>լիցենզավորման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գործընթացի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վերա­նա­յում</a:t>
          </a:r>
          <a:endParaRPr lang="en-US" sz="1600" kern="1200" dirty="0">
            <a:latin typeface="GHEA Grapalat" pitchFamily="50" charset="0"/>
          </a:endParaRPr>
        </a:p>
      </dsp:txBody>
      <dsp:txXfrm>
        <a:off x="1741" y="1949500"/>
        <a:ext cx="1824967" cy="1949500"/>
      </dsp:txXfrm>
    </dsp:sp>
    <dsp:sp modelId="{4F834217-6B9B-4E37-86E7-C61E3890A9C9}">
      <dsp:nvSpPr>
        <dsp:cNvPr id="0" name=""/>
        <dsp:cNvSpPr/>
      </dsp:nvSpPr>
      <dsp:spPr>
        <a:xfrm>
          <a:off x="152050" y="379010"/>
          <a:ext cx="1524348" cy="144978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916BC-7F88-4E0C-8F16-CADF9FD79CB7}">
      <dsp:nvSpPr>
        <dsp:cNvPr id="0" name=""/>
        <dsp:cNvSpPr/>
      </dsp:nvSpPr>
      <dsp:spPr>
        <a:xfrm>
          <a:off x="1881457" y="0"/>
          <a:ext cx="1824967" cy="4873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GHEA Grapalat" pitchFamily="50" charset="0"/>
            </a:rPr>
            <a:t>աուդիտորական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կազմակերպու-թյունների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հաշվառման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նոր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համակարգի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ներդրում</a:t>
          </a:r>
          <a:r>
            <a:rPr lang="en-US" sz="1600" kern="1200" dirty="0" smtClean="0">
              <a:latin typeface="GHEA Grapalat" pitchFamily="50" charset="0"/>
            </a:rPr>
            <a:t> </a:t>
          </a:r>
          <a:endParaRPr lang="en-US" sz="1600" kern="1200" dirty="0">
            <a:latin typeface="GHEA Grapalat" pitchFamily="50" charset="0"/>
          </a:endParaRPr>
        </a:p>
      </dsp:txBody>
      <dsp:txXfrm>
        <a:off x="1881457" y="1949500"/>
        <a:ext cx="1824967" cy="1949500"/>
      </dsp:txXfrm>
    </dsp:sp>
    <dsp:sp modelId="{93C8ED57-7A34-4F16-A940-EEBC565252B0}">
      <dsp:nvSpPr>
        <dsp:cNvPr id="0" name=""/>
        <dsp:cNvSpPr/>
      </dsp:nvSpPr>
      <dsp:spPr>
        <a:xfrm>
          <a:off x="2057402" y="379010"/>
          <a:ext cx="1473079" cy="144978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19D49-34FD-4185-95F1-3C1A46C1CDEE}">
      <dsp:nvSpPr>
        <dsp:cNvPr id="0" name=""/>
        <dsp:cNvSpPr/>
      </dsp:nvSpPr>
      <dsp:spPr>
        <a:xfrm>
          <a:off x="3761174" y="0"/>
          <a:ext cx="1824967" cy="4873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GHEA Grapalat" pitchFamily="50" charset="0"/>
            </a:rPr>
            <a:t>որպես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աուդիտորական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կազմակերպություն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հաշվառվելու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համար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անհրաժեշտ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պահանջների</a:t>
          </a:r>
          <a:r>
            <a:rPr lang="en-US" sz="1400" kern="1200" dirty="0" smtClean="0">
              <a:latin typeface="GHEA Grapalat" pitchFamily="50" charset="0"/>
            </a:rPr>
            <a:t>, </a:t>
          </a:r>
          <a:r>
            <a:rPr lang="en-US" sz="1400" kern="1200" dirty="0" err="1" smtClean="0">
              <a:latin typeface="GHEA Grapalat" pitchFamily="50" charset="0"/>
            </a:rPr>
            <a:t>այդ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թվում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աուդիտորների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նվազագույն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թվաքանակի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սահմանում</a:t>
          </a:r>
          <a:endParaRPr lang="en-US" sz="1400" kern="1200" dirty="0">
            <a:latin typeface="GHEA Grapalat" pitchFamily="50" charset="0"/>
          </a:endParaRPr>
        </a:p>
      </dsp:txBody>
      <dsp:txXfrm>
        <a:off x="3761174" y="1949500"/>
        <a:ext cx="1824967" cy="1949500"/>
      </dsp:txXfrm>
    </dsp:sp>
    <dsp:sp modelId="{4CDA2267-3095-49F7-B38E-F9FD27E7078B}">
      <dsp:nvSpPr>
        <dsp:cNvPr id="0" name=""/>
        <dsp:cNvSpPr/>
      </dsp:nvSpPr>
      <dsp:spPr>
        <a:xfrm>
          <a:off x="3962404" y="379010"/>
          <a:ext cx="1422507" cy="144978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695FF-B367-4163-8D44-23EE3B60112F}">
      <dsp:nvSpPr>
        <dsp:cNvPr id="0" name=""/>
        <dsp:cNvSpPr/>
      </dsp:nvSpPr>
      <dsp:spPr>
        <a:xfrm>
          <a:off x="5640891" y="0"/>
          <a:ext cx="1824967" cy="48737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GHEA Grapalat" pitchFamily="50" charset="0"/>
            </a:rPr>
            <a:t>աուդիտորական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կազմակերպությունների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կողմից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ներ­կա­յում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վճարվող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տարեկան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պետական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տուրքը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որպես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կազմա­կեր­պու­թյուն­ների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անդամավճար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ուղղում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Պալատին</a:t>
          </a:r>
          <a:r>
            <a:rPr lang="en-US" sz="1400" kern="1200" dirty="0" smtClean="0">
              <a:latin typeface="GHEA Grapalat" pitchFamily="50" charset="0"/>
            </a:rPr>
            <a:t>:</a:t>
          </a:r>
          <a:endParaRPr lang="en-US" sz="1400" kern="1200" dirty="0">
            <a:latin typeface="GHEA Grapalat" pitchFamily="50" charset="0"/>
          </a:endParaRPr>
        </a:p>
      </dsp:txBody>
      <dsp:txXfrm>
        <a:off x="5640891" y="1949500"/>
        <a:ext cx="1824967" cy="1949500"/>
      </dsp:txXfrm>
    </dsp:sp>
    <dsp:sp modelId="{2696754B-E946-4184-BA6F-3338251F4B65}">
      <dsp:nvSpPr>
        <dsp:cNvPr id="0" name=""/>
        <dsp:cNvSpPr/>
      </dsp:nvSpPr>
      <dsp:spPr>
        <a:xfrm>
          <a:off x="5867398" y="379010"/>
          <a:ext cx="1371952" cy="144978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AE0268-8171-4C02-8F04-06E097C60BE5}">
      <dsp:nvSpPr>
        <dsp:cNvPr id="0" name=""/>
        <dsp:cNvSpPr/>
      </dsp:nvSpPr>
      <dsp:spPr>
        <a:xfrm>
          <a:off x="286887" y="4142689"/>
          <a:ext cx="6870192" cy="731062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9361BD-75FA-41B3-A9F1-885AD75E1046}">
      <dsp:nvSpPr>
        <dsp:cNvPr id="0" name=""/>
        <dsp:cNvSpPr/>
      </dsp:nvSpPr>
      <dsp:spPr>
        <a:xfrm>
          <a:off x="0" y="539"/>
          <a:ext cx="7467600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0" kern="1200" baseline="0" dirty="0" smtClean="0">
              <a:latin typeface="GHEA Grapalat" pitchFamily="50" charset="0"/>
            </a:rPr>
            <a:t>7</a:t>
          </a:r>
          <a:r>
            <a:rPr lang="hy-AM" sz="2500" b="0" kern="1200" baseline="0" dirty="0" smtClean="0">
              <a:latin typeface="GHEA Grapalat" pitchFamily="50" charset="0"/>
            </a:rPr>
            <a:t>.</a:t>
          </a:r>
          <a:r>
            <a:rPr lang="en-US" sz="2500" b="0" kern="1200" baseline="0" dirty="0" smtClean="0">
              <a:latin typeface="GHEA Grapalat" pitchFamily="50" charset="0"/>
            </a:rPr>
            <a:t> </a:t>
          </a:r>
          <a:r>
            <a:rPr lang="hy-AM" sz="2500" b="0" kern="1200" baseline="0" dirty="0" smtClean="0">
              <a:latin typeface="GHEA Grapalat" pitchFamily="50" charset="0"/>
            </a:rPr>
            <a:t>ԱՈՒԴԻՏԻ ՈՐԱԿԻ ՎԵՐԱՀՍԿՈՂՈՒԹՅԱՆ ՀԱՄԱԿԱՐԳ</a:t>
          </a:r>
          <a:endParaRPr lang="en-US" sz="2500" kern="1200" dirty="0">
            <a:latin typeface="GHEA Grapalat" pitchFamily="50" charset="0"/>
          </a:endParaRPr>
        </a:p>
      </dsp:txBody>
      <dsp:txXfrm>
        <a:off x="0" y="539"/>
        <a:ext cx="7467600" cy="114192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E1D11C-F278-419D-BB16-D7C0ED373E34}">
      <dsp:nvSpPr>
        <dsp:cNvPr id="0" name=""/>
        <dsp:cNvSpPr/>
      </dsp:nvSpPr>
      <dsp:spPr>
        <a:xfrm>
          <a:off x="36" y="197799"/>
          <a:ext cx="3489498" cy="5582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GHEA Grapalat" pitchFamily="50" charset="0"/>
            </a:rPr>
            <a:t>սահմանվում</a:t>
          </a:r>
          <a:r>
            <a:rPr lang="en-US" sz="1400" kern="1200" dirty="0" smtClean="0">
              <a:latin typeface="GHEA Grapalat" pitchFamily="50" charset="0"/>
            </a:rPr>
            <a:t> է </a:t>
          </a:r>
          <a:r>
            <a:rPr lang="en-US" sz="1400" kern="1200" dirty="0" err="1" smtClean="0">
              <a:latin typeface="GHEA Grapalat" pitchFamily="50" charset="0"/>
            </a:rPr>
            <a:t>Պալատի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կողմից</a:t>
          </a:r>
          <a:endParaRPr lang="en-US" sz="1400" kern="1200" dirty="0">
            <a:latin typeface="GHEA Grapalat" pitchFamily="50" charset="0"/>
          </a:endParaRPr>
        </a:p>
      </dsp:txBody>
      <dsp:txXfrm>
        <a:off x="36" y="197799"/>
        <a:ext cx="3489498" cy="558293"/>
      </dsp:txXfrm>
    </dsp:sp>
    <dsp:sp modelId="{1E7C17B4-DB5C-4411-9DE9-7D2E89594E65}">
      <dsp:nvSpPr>
        <dsp:cNvPr id="0" name=""/>
        <dsp:cNvSpPr/>
      </dsp:nvSpPr>
      <dsp:spPr>
        <a:xfrm>
          <a:off x="36" y="756092"/>
          <a:ext cx="3489498" cy="3919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C60B7-CA81-46C7-9E96-80D2284BACFF}">
      <dsp:nvSpPr>
        <dsp:cNvPr id="0" name=""/>
        <dsp:cNvSpPr/>
      </dsp:nvSpPr>
      <dsp:spPr>
        <a:xfrm>
          <a:off x="3978064" y="197799"/>
          <a:ext cx="3489498" cy="5582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400" kern="1200" dirty="0" smtClean="0">
              <a:latin typeface="GHEA Grapalat" pitchFamily="50" charset="0"/>
            </a:rPr>
            <a:t>Համակարգը </a:t>
          </a:r>
          <a:r>
            <a:rPr lang="en-US" sz="1400" kern="1200" dirty="0" err="1" smtClean="0">
              <a:latin typeface="GHEA Grapalat" pitchFamily="50" charset="0"/>
            </a:rPr>
            <a:t>պետք</a:t>
          </a:r>
          <a:r>
            <a:rPr lang="en-US" sz="1400" kern="1200" dirty="0" smtClean="0">
              <a:latin typeface="GHEA Grapalat" pitchFamily="50" charset="0"/>
            </a:rPr>
            <a:t> է </a:t>
          </a:r>
          <a:r>
            <a:rPr lang="en-US" sz="1400" kern="1200" dirty="0" err="1" smtClean="0">
              <a:latin typeface="GHEA Grapalat" pitchFamily="50" charset="0"/>
            </a:rPr>
            <a:t>բավարարի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հետևյալ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սկզբունքներին</a:t>
          </a:r>
          <a:r>
            <a:rPr lang="en-US" sz="1400" kern="1200" dirty="0" smtClean="0">
              <a:latin typeface="GHEA Grapalat" pitchFamily="50" charset="0"/>
            </a:rPr>
            <a:t>.</a:t>
          </a:r>
          <a:endParaRPr lang="en-US" sz="1400" kern="1200" dirty="0">
            <a:latin typeface="GHEA Grapalat" pitchFamily="50" charset="0"/>
          </a:endParaRPr>
        </a:p>
      </dsp:txBody>
      <dsp:txXfrm>
        <a:off x="3978064" y="197799"/>
        <a:ext cx="3489498" cy="558293"/>
      </dsp:txXfrm>
    </dsp:sp>
    <dsp:sp modelId="{52752280-D746-40FE-9F9F-8692B65B9195}">
      <dsp:nvSpPr>
        <dsp:cNvPr id="0" name=""/>
        <dsp:cNvSpPr/>
      </dsp:nvSpPr>
      <dsp:spPr>
        <a:xfrm>
          <a:off x="3978064" y="756092"/>
          <a:ext cx="3489498" cy="39198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GHEA Grapalat" pitchFamily="50" charset="0"/>
            </a:rPr>
            <a:t>աուդիտորական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կազմակերպություններից</a:t>
          </a:r>
          <a:r>
            <a:rPr lang="hy-AM" sz="1400" kern="1200" dirty="0" smtClean="0">
              <a:latin typeface="GHEA Grapalat" pitchFamily="50" charset="0"/>
            </a:rPr>
            <a:t> մասնագիտական և </a:t>
          </a:r>
          <a:r>
            <a:rPr lang="en-US" sz="1400" kern="1200" dirty="0" err="1" smtClean="0">
              <a:latin typeface="GHEA Grapalat" pitchFamily="50" charset="0"/>
            </a:rPr>
            <a:t>ֆինանսակ</a:t>
          </a:r>
          <a:r>
            <a:rPr lang="hy-AM" sz="1400" kern="1200" dirty="0" smtClean="0">
              <a:latin typeface="GHEA Grapalat" pitchFamily="50" charset="0"/>
            </a:rPr>
            <a:t>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կախվածությա</a:t>
          </a:r>
          <a:r>
            <a:rPr lang="hy-AM" sz="1400" kern="1200" dirty="0" smtClean="0">
              <a:latin typeface="GHEA Grapalat" pitchFamily="50" charset="0"/>
            </a:rPr>
            <a:t>ն բացառում </a:t>
          </a:r>
          <a:r>
            <a:rPr lang="en-US" sz="1400" kern="1200" dirty="0" smtClean="0">
              <a:latin typeface="GHEA Grapalat" pitchFamily="50" charset="0"/>
            </a:rPr>
            <a:t>(</a:t>
          </a:r>
          <a:r>
            <a:rPr lang="hy-AM" sz="1400" kern="1200" dirty="0" smtClean="0">
              <a:latin typeface="GHEA Grapalat" pitchFamily="50" charset="0"/>
            </a:rPr>
            <a:t>անկախության ապահովում</a:t>
          </a:r>
          <a:r>
            <a:rPr lang="en-US" sz="1400" kern="1200" dirty="0" smtClean="0">
              <a:latin typeface="GHEA Grapalat" pitchFamily="50" charset="0"/>
            </a:rPr>
            <a:t>)</a:t>
          </a:r>
          <a:r>
            <a:rPr lang="hy-AM" sz="1400" kern="1200" dirty="0" smtClean="0">
              <a:latin typeface="GHEA Grapalat" pitchFamily="50" charset="0"/>
            </a:rPr>
            <a:t>․</a:t>
          </a:r>
          <a:endParaRPr lang="en-US" sz="1400" kern="1200" dirty="0">
            <a:latin typeface="GHEA Grapalat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GHEA Grapalat" pitchFamily="50" charset="0"/>
            </a:rPr>
            <a:t>պատշաճ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մասնագիտական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որակավորում</a:t>
          </a:r>
          <a:r>
            <a:rPr lang="en-US" sz="1400" kern="1200" dirty="0" smtClean="0">
              <a:latin typeface="GHEA Grapalat" pitchFamily="50" charset="0"/>
            </a:rPr>
            <a:t> և </a:t>
          </a:r>
          <a:r>
            <a:rPr lang="en-US" sz="1400" kern="1200" dirty="0" err="1" smtClean="0">
              <a:latin typeface="GHEA Grapalat" pitchFamily="50" charset="0"/>
            </a:rPr>
            <a:t>փորձ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ունեցող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մասնագետներ</a:t>
          </a:r>
          <a:r>
            <a:rPr lang="hy-AM" sz="1400" kern="1200" dirty="0" smtClean="0">
              <a:latin typeface="GHEA Grapalat" pitchFamily="50" charset="0"/>
            </a:rPr>
            <a:t>ի ներգրավում</a:t>
          </a:r>
          <a:r>
            <a:rPr lang="en-US" sz="1400" kern="1200" dirty="0" smtClean="0">
              <a:latin typeface="GHEA Grapalat" pitchFamily="50" charset="0"/>
            </a:rPr>
            <a:t>.</a:t>
          </a:r>
          <a:endParaRPr lang="en-US" sz="1400" kern="1200" dirty="0">
            <a:latin typeface="GHEA Grapalat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y-AM" sz="1400" kern="1200" dirty="0" smtClean="0">
              <a:latin typeface="GHEA Grapalat" pitchFamily="50" charset="0"/>
            </a:rPr>
            <a:t>Հսկողության իրականացում՝ </a:t>
          </a:r>
          <a:r>
            <a:rPr lang="en-US" sz="1400" kern="1200" dirty="0" err="1" smtClean="0">
              <a:latin typeface="GHEA Grapalat" pitchFamily="50" charset="0"/>
            </a:rPr>
            <a:t>Աուդիտի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միջազգային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ստանդարտների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պահանջներ</a:t>
          </a:r>
          <a:r>
            <a:rPr lang="hy-AM" sz="1400" kern="1200" dirty="0" smtClean="0">
              <a:latin typeface="GHEA Grapalat" pitchFamily="50" charset="0"/>
            </a:rPr>
            <a:t>ին համապատասխան</a:t>
          </a:r>
          <a:r>
            <a:rPr lang="en-US" sz="1400" kern="1200" dirty="0" smtClean="0">
              <a:latin typeface="GHEA Grapalat" pitchFamily="50" charset="0"/>
            </a:rPr>
            <a:t>．</a:t>
          </a:r>
          <a:endParaRPr lang="en-US" sz="1400" kern="1200" dirty="0">
            <a:latin typeface="GHEA Grapalat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y-AM" sz="1400" kern="1200" dirty="0" smtClean="0">
              <a:latin typeface="GHEA Grapalat" pitchFamily="50" charset="0"/>
            </a:rPr>
            <a:t>Աուդիտի որակի ստուգումներ՝ </a:t>
          </a:r>
          <a:r>
            <a:rPr lang="en-US" sz="1400" kern="1200" dirty="0" err="1" smtClean="0">
              <a:latin typeface="GHEA Grapalat" pitchFamily="50" charset="0"/>
            </a:rPr>
            <a:t>բավարար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պարբերականությամբ</a:t>
          </a:r>
          <a:r>
            <a:rPr lang="en-US" sz="1400" kern="1200" dirty="0" smtClean="0">
              <a:latin typeface="GHEA Grapalat" pitchFamily="50" charset="0"/>
            </a:rPr>
            <a:t>՝ </a:t>
          </a:r>
          <a:r>
            <a:rPr lang="en-US" sz="1400" kern="1200" dirty="0" err="1" smtClean="0">
              <a:latin typeface="GHEA Grapalat" pitchFamily="50" charset="0"/>
            </a:rPr>
            <a:t>ոչ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պակաս</a:t>
          </a:r>
          <a:r>
            <a:rPr lang="en-US" sz="1400" kern="1200" dirty="0" smtClean="0">
              <a:latin typeface="GHEA Grapalat" pitchFamily="50" charset="0"/>
            </a:rPr>
            <a:t> 3 </a:t>
          </a:r>
          <a:r>
            <a:rPr lang="en-US" sz="1400" kern="1200" dirty="0" err="1" smtClean="0">
              <a:latin typeface="GHEA Grapalat" pitchFamily="50" charset="0"/>
            </a:rPr>
            <a:t>տարին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մեկ</a:t>
          </a:r>
          <a:r>
            <a:rPr lang="hy-AM" sz="1400" kern="1200" dirty="0" smtClean="0">
              <a:latin typeface="GHEA Grapalat" pitchFamily="50" charset="0"/>
            </a:rPr>
            <a:t>․</a:t>
          </a:r>
          <a:endParaRPr lang="en-US" sz="1400" kern="1200" dirty="0">
            <a:latin typeface="GHEA Grapalat" pitchFamily="50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GHEA Grapalat" pitchFamily="50" charset="0"/>
            </a:rPr>
            <a:t>որակի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հսկողության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արդյունքներ</a:t>
          </a:r>
          <a:r>
            <a:rPr lang="hy-AM" sz="1400" kern="1200" dirty="0" smtClean="0">
              <a:latin typeface="GHEA Grapalat" pitchFamily="50" charset="0"/>
            </a:rPr>
            <a:t>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հրապարակայ</a:t>
          </a:r>
          <a:r>
            <a:rPr lang="hy-AM" sz="1400" kern="1200" dirty="0" smtClean="0">
              <a:latin typeface="GHEA Grapalat" pitchFamily="50" charset="0"/>
            </a:rPr>
            <a:t>նության ապահովում</a:t>
          </a:r>
          <a:r>
            <a:rPr lang="en-US" sz="1400" kern="1200" dirty="0" smtClean="0">
              <a:latin typeface="GHEA Grapalat" pitchFamily="50" charset="0"/>
            </a:rPr>
            <a:t>:</a:t>
          </a:r>
          <a:endParaRPr lang="en-US" sz="1400" kern="1200" dirty="0">
            <a:latin typeface="GHEA Grapalat" pitchFamily="50" charset="0"/>
          </a:endParaRPr>
        </a:p>
      </dsp:txBody>
      <dsp:txXfrm>
        <a:off x="3978064" y="756092"/>
        <a:ext cx="3489498" cy="391986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B2A6A-3BE0-4891-9C3B-454C32B57326}">
      <dsp:nvSpPr>
        <dsp:cNvPr id="0" name=""/>
        <dsp:cNvSpPr/>
      </dsp:nvSpPr>
      <dsp:spPr>
        <a:xfrm>
          <a:off x="0" y="393"/>
          <a:ext cx="7848600" cy="11422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0" kern="1200" baseline="0" dirty="0" smtClean="0">
            <a:latin typeface="GHEA Grapalat" pitchFamily="50" charset="0"/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baseline="0" dirty="0" smtClean="0">
              <a:latin typeface="GHEA Grapalat" pitchFamily="50" charset="0"/>
            </a:rPr>
            <a:t>1. ԻՐԱՎԱԿԱՆ ԴԱՇՏ (ՕՐԵՆՍԴՐԱԿԱՆ ՓՈՓՈԽՈՒԹՅՈՒՆՆԵՐ)</a:t>
          </a:r>
          <a:br>
            <a:rPr lang="en-US" sz="2800" b="0" kern="1200" baseline="0" dirty="0" smtClean="0">
              <a:latin typeface="GHEA Grapalat" pitchFamily="50" charset="0"/>
            </a:rPr>
          </a:br>
          <a:endParaRPr lang="en-US" sz="2800" kern="1200" dirty="0">
            <a:latin typeface="GHEA Grapalat" pitchFamily="50" charset="0"/>
          </a:endParaRPr>
        </a:p>
      </dsp:txBody>
      <dsp:txXfrm>
        <a:off x="0" y="393"/>
        <a:ext cx="7848600" cy="11422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A22838-4A3B-42AC-9840-638D3F50D593}">
      <dsp:nvSpPr>
        <dsp:cNvPr id="0" name=""/>
        <dsp:cNvSpPr/>
      </dsp:nvSpPr>
      <dsp:spPr>
        <a:xfrm>
          <a:off x="0" y="196595"/>
          <a:ext cx="4480560" cy="44805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D3F86-F7A7-4236-A850-99D097C31CB6}">
      <dsp:nvSpPr>
        <dsp:cNvPr id="0" name=""/>
        <dsp:cNvSpPr/>
      </dsp:nvSpPr>
      <dsp:spPr>
        <a:xfrm>
          <a:off x="2240280" y="196595"/>
          <a:ext cx="5227319" cy="4480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«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Հաշվապահական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հաշվառման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մասին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» ՀՀ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օրենք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sp:txBody>
      <dsp:txXfrm>
        <a:off x="2240280" y="196595"/>
        <a:ext cx="5227319" cy="1344170"/>
      </dsp:txXfrm>
    </dsp:sp>
    <dsp:sp modelId="{9B9D262B-4018-4490-99A5-9697431E55BD}">
      <dsp:nvSpPr>
        <dsp:cNvPr id="0" name=""/>
        <dsp:cNvSpPr/>
      </dsp:nvSpPr>
      <dsp:spPr>
        <a:xfrm>
          <a:off x="784099" y="1540766"/>
          <a:ext cx="2912361" cy="29123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B6A56-0488-46AB-8C6E-361D2CC514B3}">
      <dsp:nvSpPr>
        <dsp:cNvPr id="0" name=""/>
        <dsp:cNvSpPr/>
      </dsp:nvSpPr>
      <dsp:spPr>
        <a:xfrm>
          <a:off x="2240280" y="1540766"/>
          <a:ext cx="5227319" cy="29123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«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Աուդիտորական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գործունեության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մասին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» ՀՀ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օրենք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sp:txBody>
      <dsp:txXfrm>
        <a:off x="2240280" y="1540766"/>
        <a:ext cx="5227319" cy="1344166"/>
      </dsp:txXfrm>
    </dsp:sp>
    <dsp:sp modelId="{F50550A1-3CCF-4CCC-8FE9-F0E3DAD7CD0B}">
      <dsp:nvSpPr>
        <dsp:cNvPr id="0" name=""/>
        <dsp:cNvSpPr/>
      </dsp:nvSpPr>
      <dsp:spPr>
        <a:xfrm>
          <a:off x="1568196" y="2884933"/>
          <a:ext cx="1344166" cy="13441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290B0-BB42-4D23-83B9-C7757135A7AF}">
      <dsp:nvSpPr>
        <dsp:cNvPr id="0" name=""/>
        <dsp:cNvSpPr/>
      </dsp:nvSpPr>
      <dsp:spPr>
        <a:xfrm>
          <a:off x="2240280" y="2884933"/>
          <a:ext cx="5227319" cy="1344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«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Հաշվապահական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հաշվառման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և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աուդիտորական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գործունեության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կարգավոր­ման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և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հանրային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վերահսկողության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մասին</a:t>
          </a:r>
          <a:r>
            <a:rPr 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» ՀՀ </a:t>
          </a:r>
          <a:r>
            <a:rPr lang="en-US" sz="19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օրենք</a:t>
          </a:r>
          <a:endParaRPr lang="en-US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sp:txBody>
      <dsp:txXfrm>
        <a:off x="2240280" y="2884933"/>
        <a:ext cx="5227319" cy="13441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F9FF79-D394-4E0D-A067-21230784D153}">
      <dsp:nvSpPr>
        <dsp:cNvPr id="0" name=""/>
        <dsp:cNvSpPr/>
      </dsp:nvSpPr>
      <dsp:spPr>
        <a:xfrm>
          <a:off x="0" y="539"/>
          <a:ext cx="7848600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2800" b="0" kern="1200" baseline="0" dirty="0" smtClean="0">
              <a:latin typeface="GHEA Grapalat" pitchFamily="50" charset="0"/>
            </a:rPr>
            <a:t>2.</a:t>
          </a:r>
          <a:r>
            <a:rPr lang="en-US" sz="2800" b="0" kern="1200" baseline="0" dirty="0" smtClean="0">
              <a:latin typeface="GHEA Grapalat" pitchFamily="50" charset="0"/>
            </a:rPr>
            <a:t> </a:t>
          </a:r>
          <a:r>
            <a:rPr lang="hy-AM" sz="2800" b="0" kern="1200" baseline="0" dirty="0" smtClean="0">
              <a:latin typeface="GHEA Grapalat" pitchFamily="50" charset="0"/>
            </a:rPr>
            <a:t>ՊԱՏԱՍԽԱՆԱՏՈՒ ՄԱՐՄԻՆՆԵՐ</a:t>
          </a:r>
          <a:endParaRPr lang="en-US" sz="2800" kern="1200" dirty="0">
            <a:latin typeface="GHEA Grapalat" pitchFamily="50" charset="0"/>
          </a:endParaRPr>
        </a:p>
      </dsp:txBody>
      <dsp:txXfrm>
        <a:off x="0" y="539"/>
        <a:ext cx="7848600" cy="11419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B1E3F3-13EA-4580-9B77-4D6996EC90DA}">
      <dsp:nvSpPr>
        <dsp:cNvPr id="0" name=""/>
        <dsp:cNvSpPr/>
      </dsp:nvSpPr>
      <dsp:spPr>
        <a:xfrm>
          <a:off x="168020" y="364617"/>
          <a:ext cx="4144518" cy="4144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Հայաստանի</a:t>
          </a:r>
          <a:r>
            <a:rPr lang="en-U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հաշվապահների</a:t>
          </a:r>
          <a:r>
            <a:rPr lang="en-U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ու</a:t>
          </a:r>
          <a:r>
            <a:rPr lang="en-U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աուդիտորների</a:t>
          </a:r>
          <a:r>
            <a:rPr lang="en-U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պալատ</a:t>
          </a:r>
          <a:r>
            <a:rPr lang="hy-AM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(</a:t>
          </a:r>
          <a:r>
            <a:rPr lang="hy-AM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ՊԱԼԱՏ</a:t>
          </a:r>
          <a:r>
            <a:rPr lang="ru-RU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)</a:t>
          </a:r>
          <a:endParaRPr lang="en-US" sz="2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sp:txBody>
      <dsp:txXfrm>
        <a:off x="746759" y="853344"/>
        <a:ext cx="2389632" cy="3167062"/>
      </dsp:txXfrm>
    </dsp:sp>
    <dsp:sp modelId="{5232BDB8-C809-4306-B574-17FBF506C58F}">
      <dsp:nvSpPr>
        <dsp:cNvPr id="0" name=""/>
        <dsp:cNvSpPr/>
      </dsp:nvSpPr>
      <dsp:spPr>
        <a:xfrm>
          <a:off x="3155060" y="364617"/>
          <a:ext cx="4144518" cy="4144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Հանրային</a:t>
          </a:r>
          <a:r>
            <a:rPr lang="en-U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Վերահսկողության</a:t>
          </a:r>
          <a:r>
            <a:rPr lang="en-U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Խորհուրդ</a:t>
          </a:r>
          <a:endParaRPr lang="hy-AM" sz="2100" b="1" kern="12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(</a:t>
          </a:r>
          <a:r>
            <a:rPr lang="hy-AM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ԽՈՐՀՈՒՐԴ</a:t>
          </a:r>
          <a:r>
            <a:rPr lang="en-U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rPr>
            <a:t>)</a:t>
          </a:r>
          <a:endParaRPr lang="en-US" sz="2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HEA Grapalat" pitchFamily="50" charset="0"/>
          </a:endParaRPr>
        </a:p>
      </dsp:txBody>
      <dsp:txXfrm>
        <a:off x="4331208" y="853344"/>
        <a:ext cx="2389632" cy="316706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F15B52-448E-40CF-ACB1-8A20BC4547B1}">
      <dsp:nvSpPr>
        <dsp:cNvPr id="0" name=""/>
        <dsp:cNvSpPr/>
      </dsp:nvSpPr>
      <dsp:spPr>
        <a:xfrm>
          <a:off x="0" y="539"/>
          <a:ext cx="8001000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kern="1200" baseline="0" dirty="0" smtClean="0">
              <a:latin typeface="GHEA Grapalat" pitchFamily="50" charset="0"/>
            </a:rPr>
            <a:t>3.ՊԱԼԱՏ</a:t>
          </a:r>
          <a:endParaRPr lang="en-US" sz="3000" kern="1200" dirty="0">
            <a:latin typeface="GHEA Grapalat" pitchFamily="50" charset="0"/>
          </a:endParaRPr>
        </a:p>
      </dsp:txBody>
      <dsp:txXfrm>
        <a:off x="0" y="539"/>
        <a:ext cx="8001000" cy="11419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C8100D-59EA-4E71-9F18-18AEAA71BBDC}">
      <dsp:nvSpPr>
        <dsp:cNvPr id="0" name=""/>
        <dsp:cNvSpPr/>
      </dsp:nvSpPr>
      <dsp:spPr>
        <a:xfrm rot="10800000">
          <a:off x="1589180" y="2722"/>
          <a:ext cx="4965954" cy="1353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825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900" kern="1200" dirty="0" smtClean="0">
              <a:latin typeface="GHEA Grapalat" pitchFamily="50" charset="0"/>
            </a:rPr>
            <a:t>հաշվապահական հաշվառումը և աուդիտորական գործունեությունը կարգավորող մարմին </a:t>
          </a:r>
          <a:endParaRPr lang="en-US" sz="1900" kern="1200" dirty="0">
            <a:latin typeface="GHEA Grapalat" pitchFamily="50" charset="0"/>
          </a:endParaRPr>
        </a:p>
      </dsp:txBody>
      <dsp:txXfrm rot="10800000">
        <a:off x="1589180" y="2722"/>
        <a:ext cx="4965954" cy="1353429"/>
      </dsp:txXfrm>
    </dsp:sp>
    <dsp:sp modelId="{766CDDAB-5C29-4529-B14E-0ABAE5B3A641}">
      <dsp:nvSpPr>
        <dsp:cNvPr id="0" name=""/>
        <dsp:cNvSpPr/>
      </dsp:nvSpPr>
      <dsp:spPr>
        <a:xfrm>
          <a:off x="912465" y="2722"/>
          <a:ext cx="1353429" cy="1353429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B4757-6E3C-41DC-BEDD-17AE02A179DC}">
      <dsp:nvSpPr>
        <dsp:cNvPr id="0" name=""/>
        <dsp:cNvSpPr/>
      </dsp:nvSpPr>
      <dsp:spPr>
        <a:xfrm rot="10800000">
          <a:off x="1589180" y="1760161"/>
          <a:ext cx="4965954" cy="1353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825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900" kern="1200" dirty="0" smtClean="0">
              <a:latin typeface="GHEA Grapalat" pitchFamily="50" charset="0"/>
            </a:rPr>
            <a:t>օրենքով սահմանված կարգով ստեղծված </a:t>
          </a:r>
          <a:r>
            <a:rPr lang="hy-AM" sz="1900" u="sng" kern="1200" dirty="0" smtClean="0">
              <a:latin typeface="GHEA Grapalat" pitchFamily="50" charset="0"/>
            </a:rPr>
            <a:t>ինքնակարգավորվող ոչ պետական, ոչ առևտրային</a:t>
          </a:r>
          <a:r>
            <a:rPr lang="hy-AM" sz="1900" kern="1200" dirty="0" smtClean="0">
              <a:latin typeface="GHEA Grapalat" pitchFamily="50" charset="0"/>
            </a:rPr>
            <a:t> կազմակերպություն </a:t>
          </a:r>
          <a:endParaRPr lang="en-US" sz="1900" kern="1200" dirty="0">
            <a:latin typeface="GHEA Grapalat" pitchFamily="50" charset="0"/>
          </a:endParaRPr>
        </a:p>
      </dsp:txBody>
      <dsp:txXfrm rot="10800000">
        <a:off x="1589180" y="1760161"/>
        <a:ext cx="4965954" cy="1353429"/>
      </dsp:txXfrm>
    </dsp:sp>
    <dsp:sp modelId="{A2C45AD6-32D0-4742-ABAB-B5CF0F277DD8}">
      <dsp:nvSpPr>
        <dsp:cNvPr id="0" name=""/>
        <dsp:cNvSpPr/>
      </dsp:nvSpPr>
      <dsp:spPr>
        <a:xfrm>
          <a:off x="912465" y="1760161"/>
          <a:ext cx="1353429" cy="13534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69063-1B43-41FE-85A9-D1E81E4AACFD}">
      <dsp:nvSpPr>
        <dsp:cNvPr id="0" name=""/>
        <dsp:cNvSpPr/>
      </dsp:nvSpPr>
      <dsp:spPr>
        <a:xfrm rot="10800000">
          <a:off x="1589180" y="3517599"/>
          <a:ext cx="4965954" cy="13534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825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900" kern="1200" dirty="0" smtClean="0">
              <a:latin typeface="GHEA Grapalat" pitchFamily="50" charset="0"/>
            </a:rPr>
            <a:t>Հայաստանի հաշվապահների և աուդիտորների ասոցիացիայի վերակազմակերպ</a:t>
          </a:r>
          <a:r>
            <a:rPr lang="en-US" sz="1900" kern="1200" dirty="0" err="1" smtClean="0">
              <a:latin typeface="GHEA Grapalat" pitchFamily="50" charset="0"/>
            </a:rPr>
            <a:t>ու</a:t>
          </a:r>
          <a:r>
            <a:rPr lang="hy-AM" sz="1900" kern="1200" dirty="0" smtClean="0">
              <a:latin typeface="GHEA Grapalat" pitchFamily="50" charset="0"/>
            </a:rPr>
            <a:t>մ</a:t>
          </a:r>
          <a:endParaRPr lang="en-US" sz="1900" kern="1200" dirty="0">
            <a:latin typeface="GHEA Grapalat" pitchFamily="50" charset="0"/>
          </a:endParaRPr>
        </a:p>
      </dsp:txBody>
      <dsp:txXfrm rot="10800000">
        <a:off x="1589180" y="3517599"/>
        <a:ext cx="4965954" cy="1353429"/>
      </dsp:txXfrm>
    </dsp:sp>
    <dsp:sp modelId="{B1276359-03AA-4B88-BAC0-100D68E800C9}">
      <dsp:nvSpPr>
        <dsp:cNvPr id="0" name=""/>
        <dsp:cNvSpPr/>
      </dsp:nvSpPr>
      <dsp:spPr>
        <a:xfrm>
          <a:off x="912465" y="3517599"/>
          <a:ext cx="1353429" cy="13534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A51827-EDB0-46E6-A9FC-441B0FB17D5B}">
      <dsp:nvSpPr>
        <dsp:cNvPr id="0" name=""/>
        <dsp:cNvSpPr/>
      </dsp:nvSpPr>
      <dsp:spPr>
        <a:xfrm>
          <a:off x="0" y="539"/>
          <a:ext cx="8153400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baseline="0" dirty="0" smtClean="0">
              <a:latin typeface="GHEA Grapalat" pitchFamily="50" charset="0"/>
            </a:rPr>
            <a:t>4. </a:t>
          </a:r>
          <a:r>
            <a:rPr lang="hy-AM" sz="2800" b="0" kern="1200" baseline="0" dirty="0" smtClean="0">
              <a:latin typeface="GHEA Grapalat" pitchFamily="50" charset="0"/>
            </a:rPr>
            <a:t>Խ</a:t>
          </a:r>
          <a:r>
            <a:rPr lang="en-US" sz="2800" b="0" kern="1200" baseline="0" dirty="0" smtClean="0">
              <a:latin typeface="GHEA Grapalat" pitchFamily="50" charset="0"/>
            </a:rPr>
            <a:t>ՈՐՀՈՒՐԴ</a:t>
          </a:r>
          <a:endParaRPr lang="en-US" sz="2800" kern="1200" dirty="0">
            <a:latin typeface="GHEA Grapalat" pitchFamily="50" charset="0"/>
          </a:endParaRPr>
        </a:p>
      </dsp:txBody>
      <dsp:txXfrm>
        <a:off x="0" y="539"/>
        <a:ext cx="8153400" cy="114192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5B1B1F-3962-47F9-B473-11603A4BB740}">
      <dsp:nvSpPr>
        <dsp:cNvPr id="0" name=""/>
        <dsp:cNvSpPr/>
      </dsp:nvSpPr>
      <dsp:spPr>
        <a:xfrm rot="10800000">
          <a:off x="609594" y="61"/>
          <a:ext cx="6248411" cy="9955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00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HEA Grapalat" pitchFamily="50" charset="0"/>
            </a:rPr>
            <a:t>ՀՀ </a:t>
          </a:r>
          <a:r>
            <a:rPr lang="en-US" sz="1600" kern="1200" dirty="0" err="1" smtClean="0">
              <a:latin typeface="GHEA Grapalat" pitchFamily="50" charset="0"/>
            </a:rPr>
            <a:t>ֆինանսների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նախարարությանը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կից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մարմին</a:t>
          </a:r>
          <a:r>
            <a:rPr lang="en-US" sz="1600" kern="1200" dirty="0" smtClean="0">
              <a:latin typeface="GHEA Grapalat" pitchFamily="50" charset="0"/>
            </a:rPr>
            <a:t> </a:t>
          </a:r>
          <a:endParaRPr lang="en-US" sz="1600" kern="1200" dirty="0">
            <a:latin typeface="GHEA Grapalat" pitchFamily="50" charset="0"/>
          </a:endParaRPr>
        </a:p>
      </dsp:txBody>
      <dsp:txXfrm rot="10800000">
        <a:off x="609594" y="61"/>
        <a:ext cx="6248411" cy="995528"/>
      </dsp:txXfrm>
    </dsp:sp>
    <dsp:sp modelId="{924E3655-24F5-4A2B-836E-89C64DBAB8B2}">
      <dsp:nvSpPr>
        <dsp:cNvPr id="0" name=""/>
        <dsp:cNvSpPr/>
      </dsp:nvSpPr>
      <dsp:spPr>
        <a:xfrm>
          <a:off x="0" y="0"/>
          <a:ext cx="995528" cy="9955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003F5-3ECF-46AB-9E5A-91FB37DD8EFB}">
      <dsp:nvSpPr>
        <dsp:cNvPr id="0" name=""/>
        <dsp:cNvSpPr/>
      </dsp:nvSpPr>
      <dsp:spPr>
        <a:xfrm rot="10800000">
          <a:off x="647832" y="1143004"/>
          <a:ext cx="6206201" cy="9955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00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600" kern="1200" dirty="0" smtClean="0">
              <a:latin typeface="GHEA Grapalat" pitchFamily="50" charset="0"/>
            </a:rPr>
            <a:t>Ո</a:t>
          </a:r>
          <a:r>
            <a:rPr lang="en-US" sz="1600" kern="1200" dirty="0" err="1" smtClean="0">
              <a:latin typeface="GHEA Grapalat" pitchFamily="50" charset="0"/>
            </a:rPr>
            <a:t>լորտների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կարգավորման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նկատմամբ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հանրային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վերահսկողություն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իրականացնող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մարմին</a:t>
          </a:r>
          <a:endParaRPr lang="en-US" sz="1600" kern="1200" dirty="0">
            <a:latin typeface="GHEA Grapalat" pitchFamily="50" charset="0"/>
          </a:endParaRPr>
        </a:p>
      </dsp:txBody>
      <dsp:txXfrm rot="10800000">
        <a:off x="647832" y="1143004"/>
        <a:ext cx="6206201" cy="995528"/>
      </dsp:txXfrm>
    </dsp:sp>
    <dsp:sp modelId="{6550AADD-38B4-4BCF-9436-5032E720E01F}">
      <dsp:nvSpPr>
        <dsp:cNvPr id="0" name=""/>
        <dsp:cNvSpPr/>
      </dsp:nvSpPr>
      <dsp:spPr>
        <a:xfrm>
          <a:off x="0" y="1161789"/>
          <a:ext cx="995528" cy="9955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DA0BE-73F4-40E1-B649-EB05A07AE134}">
      <dsp:nvSpPr>
        <dsp:cNvPr id="0" name=""/>
        <dsp:cNvSpPr/>
      </dsp:nvSpPr>
      <dsp:spPr>
        <a:xfrm rot="10800000">
          <a:off x="658161" y="2321637"/>
          <a:ext cx="6199844" cy="99552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00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GHEA Grapalat" pitchFamily="50" charset="0"/>
            </a:rPr>
            <a:t>գործում</a:t>
          </a:r>
          <a:r>
            <a:rPr lang="en-US" sz="1600" kern="1200" dirty="0" smtClean="0">
              <a:latin typeface="GHEA Grapalat" pitchFamily="50" charset="0"/>
            </a:rPr>
            <a:t> է </a:t>
          </a:r>
          <a:r>
            <a:rPr lang="en-US" sz="1600" kern="1200" dirty="0" err="1" smtClean="0">
              <a:latin typeface="GHEA Grapalat" pitchFamily="50" charset="0"/>
            </a:rPr>
            <a:t>հասարակական</a:t>
          </a:r>
          <a:r>
            <a:rPr lang="en-US" sz="1600" kern="1200" dirty="0" smtClean="0">
              <a:latin typeface="GHEA Grapalat" pitchFamily="50" charset="0"/>
            </a:rPr>
            <a:t> </a:t>
          </a:r>
          <a:r>
            <a:rPr lang="en-US" sz="1600" kern="1200" dirty="0" err="1" smtClean="0">
              <a:latin typeface="GHEA Grapalat" pitchFamily="50" charset="0"/>
            </a:rPr>
            <a:t>հիմունքներով</a:t>
          </a:r>
          <a:endParaRPr lang="en-US" sz="1600" kern="1200" dirty="0">
            <a:latin typeface="GHEA Grapalat" pitchFamily="50" charset="0"/>
          </a:endParaRPr>
        </a:p>
      </dsp:txBody>
      <dsp:txXfrm rot="10800000">
        <a:off x="658161" y="2321637"/>
        <a:ext cx="6199844" cy="995528"/>
      </dsp:txXfrm>
    </dsp:sp>
    <dsp:sp modelId="{748CF4FD-C8A4-4994-BA31-E1CCEEB8F11F}">
      <dsp:nvSpPr>
        <dsp:cNvPr id="0" name=""/>
        <dsp:cNvSpPr/>
      </dsp:nvSpPr>
      <dsp:spPr>
        <a:xfrm>
          <a:off x="0" y="2333573"/>
          <a:ext cx="995528" cy="9955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5BBCD-6053-4132-B6EB-F0587D9E409E}">
      <dsp:nvSpPr>
        <dsp:cNvPr id="0" name=""/>
        <dsp:cNvSpPr/>
      </dsp:nvSpPr>
      <dsp:spPr>
        <a:xfrm rot="10800000">
          <a:off x="670104" y="3512361"/>
          <a:ext cx="6175958" cy="9812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000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400" kern="1200" dirty="0" smtClean="0">
              <a:latin typeface="GHEA Grapalat" pitchFamily="50" charset="0"/>
            </a:rPr>
            <a:t>Կ</a:t>
          </a:r>
          <a:r>
            <a:rPr lang="en-US" sz="1400" kern="1200" dirty="0" err="1" smtClean="0">
              <a:latin typeface="GHEA Grapalat" pitchFamily="50" charset="0"/>
            </a:rPr>
            <a:t>ազմ</a:t>
          </a:r>
          <a:r>
            <a:rPr lang="hy-AM" sz="1400" kern="1200" dirty="0" smtClean="0">
              <a:latin typeface="GHEA Grapalat" pitchFamily="50" charset="0"/>
            </a:rPr>
            <a:t>ը՝</a:t>
          </a:r>
          <a:r>
            <a:rPr lang="en-US" sz="1400" kern="1200" dirty="0" smtClean="0">
              <a:latin typeface="GHEA Grapalat" pitchFamily="50" charset="0"/>
            </a:rPr>
            <a:t> 7 </a:t>
          </a:r>
          <a:r>
            <a:rPr lang="en-US" sz="1400" kern="1200" dirty="0" err="1" smtClean="0">
              <a:latin typeface="GHEA Grapalat" pitchFamily="50" charset="0"/>
            </a:rPr>
            <a:t>անդամ</a:t>
          </a:r>
          <a:r>
            <a:rPr lang="hy-AM" sz="1400" kern="1200" dirty="0" smtClean="0">
              <a:latin typeface="GHEA Grapalat" pitchFamily="50" charset="0"/>
            </a:rPr>
            <a:t> </a:t>
          </a:r>
          <a:r>
            <a:rPr lang="en-US" sz="1400" kern="1200" dirty="0" smtClean="0">
              <a:latin typeface="GHEA Grapalat" pitchFamily="50" charset="0"/>
            </a:rPr>
            <a:t>(ՀՀ </a:t>
          </a:r>
          <a:r>
            <a:rPr lang="en-US" sz="1400" kern="1200" dirty="0" err="1" smtClean="0">
              <a:latin typeface="GHEA Grapalat" pitchFamily="50" charset="0"/>
            </a:rPr>
            <a:t>ֆինանսների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նախարություն</a:t>
          </a:r>
          <a:r>
            <a:rPr lang="en-US" sz="1400" kern="1200" dirty="0" smtClean="0">
              <a:latin typeface="GHEA Grapalat" pitchFamily="50" charset="0"/>
            </a:rPr>
            <a:t>՝ 4 </a:t>
          </a:r>
          <a:r>
            <a:rPr lang="en-US" sz="1400" kern="1200" dirty="0" err="1" smtClean="0">
              <a:latin typeface="GHEA Grapalat" pitchFamily="50" charset="0"/>
            </a:rPr>
            <a:t>անդամ</a:t>
          </a:r>
          <a:r>
            <a:rPr lang="en-US" sz="1400" kern="1200" dirty="0" smtClean="0">
              <a:latin typeface="GHEA Grapalat" pitchFamily="50" charset="0"/>
            </a:rPr>
            <a:t>, ՀՀ </a:t>
          </a:r>
          <a:r>
            <a:rPr lang="en-US" sz="1400" kern="1200" dirty="0" err="1" smtClean="0">
              <a:latin typeface="GHEA Grapalat" pitchFamily="50" charset="0"/>
            </a:rPr>
            <a:t>կենտրոնական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բանկ</a:t>
          </a:r>
          <a:r>
            <a:rPr lang="en-US" sz="1400" kern="1200" dirty="0" smtClean="0">
              <a:latin typeface="GHEA Grapalat" pitchFamily="50" charset="0"/>
            </a:rPr>
            <a:t>՝ 2 </a:t>
          </a:r>
          <a:r>
            <a:rPr lang="en-US" sz="1400" kern="1200" dirty="0" err="1" smtClean="0">
              <a:latin typeface="GHEA Grapalat" pitchFamily="50" charset="0"/>
            </a:rPr>
            <a:t>անդամ</a:t>
          </a:r>
          <a:r>
            <a:rPr lang="en-US" sz="1400" kern="1200" dirty="0" smtClean="0">
              <a:latin typeface="GHEA Grapalat" pitchFamily="50" charset="0"/>
            </a:rPr>
            <a:t>, </a:t>
          </a:r>
          <a:r>
            <a:rPr lang="en-US" sz="1400" kern="1200" dirty="0" err="1" smtClean="0">
              <a:latin typeface="GHEA Grapalat" pitchFamily="50" charset="0"/>
            </a:rPr>
            <a:t>հասարակական</a:t>
          </a:r>
          <a:r>
            <a:rPr lang="en-US" sz="1400" kern="1200" dirty="0" smtClean="0">
              <a:latin typeface="GHEA Grapalat" pitchFamily="50" charset="0"/>
            </a:rPr>
            <a:t> </a:t>
          </a:r>
          <a:r>
            <a:rPr lang="en-US" sz="1400" kern="1200" dirty="0" err="1" smtClean="0">
              <a:latin typeface="GHEA Grapalat" pitchFamily="50" charset="0"/>
            </a:rPr>
            <a:t>կազմակերպություն</a:t>
          </a:r>
          <a:r>
            <a:rPr lang="en-US" sz="1400" kern="1200" dirty="0" smtClean="0">
              <a:latin typeface="GHEA Grapalat" pitchFamily="50" charset="0"/>
            </a:rPr>
            <a:t>՝ 1 </a:t>
          </a:r>
          <a:r>
            <a:rPr lang="en-US" sz="1400" kern="1200" dirty="0" err="1" smtClean="0">
              <a:latin typeface="GHEA Grapalat" pitchFamily="50" charset="0"/>
            </a:rPr>
            <a:t>անդամ</a:t>
          </a:r>
          <a:r>
            <a:rPr lang="en-US" sz="1400" kern="1200" dirty="0" smtClean="0">
              <a:latin typeface="GHEA Grapalat" pitchFamily="50" charset="0"/>
            </a:rPr>
            <a:t>, </a:t>
          </a:r>
          <a:endParaRPr lang="en-US" sz="1400" kern="1200" dirty="0">
            <a:latin typeface="GHEA Grapalat" pitchFamily="50" charset="0"/>
          </a:endParaRPr>
        </a:p>
      </dsp:txBody>
      <dsp:txXfrm rot="10800000">
        <a:off x="670104" y="3512361"/>
        <a:ext cx="6175958" cy="981202"/>
      </dsp:txXfrm>
    </dsp:sp>
    <dsp:sp modelId="{06EEA519-E085-4BD2-A31D-F4598E45B1B3}">
      <dsp:nvSpPr>
        <dsp:cNvPr id="0" name=""/>
        <dsp:cNvSpPr/>
      </dsp:nvSpPr>
      <dsp:spPr>
        <a:xfrm>
          <a:off x="0" y="3473988"/>
          <a:ext cx="995528" cy="9955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3.jpe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273976905"/>
              </p:ext>
            </p:extLst>
          </p:nvPr>
        </p:nvGraphicFramePr>
        <p:xfrm>
          <a:off x="2286000" y="3124200"/>
          <a:ext cx="6172200" cy="189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itchFamily="50" charset="0"/>
              </a:rPr>
              <a:t>ՀԱՇՎԱՊԱՀԱԿԱՆ ՀԱՇՎԱՌՄԱՆ ԵՎ ԱՈՒԴԻՏԻ ՈԼՈՐՏՆԵՐՈՒՄ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1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045530756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Karen_Alaverdyan\AppData\Local\Microsoft\Windows\Temporary Internet Files\Content.IE5\HTDC80H4\questions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58900" y="2309812"/>
            <a:ext cx="5664200" cy="3454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465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546102869"/>
              </p:ext>
            </p:extLst>
          </p:nvPr>
        </p:nvGraphicFramePr>
        <p:xfrm>
          <a:off x="457200" y="274638"/>
          <a:ext cx="7848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94936027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31728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1574401"/>
              </p:ext>
            </p:extLst>
          </p:nvPr>
        </p:nvGraphicFramePr>
        <p:xfrm>
          <a:off x="457200" y="274638"/>
          <a:ext cx="7848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39963048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4001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521231708"/>
              </p:ext>
            </p:extLst>
          </p:nvPr>
        </p:nvGraphicFramePr>
        <p:xfrm>
          <a:off x="457200" y="274638"/>
          <a:ext cx="8001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86361369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4257" y="1621972"/>
            <a:ext cx="1358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23356" y="2024423"/>
            <a:ext cx="480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endParaRPr lang="en-US" sz="3000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3357" y="3810000"/>
            <a:ext cx="4806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endParaRPr lang="en-US" sz="2500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0676" y="5649686"/>
            <a:ext cx="5233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endParaRPr lang="en-US" sz="2500" dirty="0">
              <a:solidFill>
                <a:schemeClr val="tx2"/>
              </a:solidFill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456669047"/>
              </p:ext>
            </p:extLst>
          </p:nvPr>
        </p:nvGraphicFramePr>
        <p:xfrm>
          <a:off x="457200" y="274638"/>
          <a:ext cx="8153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58544234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1752600"/>
            <a:ext cx="4861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2"/>
                </a:solidFill>
              </a:rPr>
              <a:t>1</a:t>
            </a:r>
            <a:endParaRPr lang="en-US" sz="25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2051" y="2971800"/>
            <a:ext cx="4861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sz="25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5783" y="4183048"/>
            <a:ext cx="475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2"/>
                </a:solidFill>
              </a:rPr>
              <a:t>3</a:t>
            </a:r>
            <a:endParaRPr lang="en-US" sz="25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016" y="5334000"/>
            <a:ext cx="5109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2"/>
                </a:solidFill>
              </a:rPr>
              <a:t>4</a:t>
            </a:r>
            <a:endParaRPr lang="en-US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2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898533417"/>
              </p:ext>
            </p:extLst>
          </p:nvPr>
        </p:nvGraphicFramePr>
        <p:xfrm>
          <a:off x="457200" y="274638"/>
          <a:ext cx="7543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745557956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1802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60819154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6757641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2514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itchFamily="50" charset="0"/>
              </a:rPr>
              <a:t>1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2514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itchFamily="50" charset="0"/>
              </a:rPr>
              <a:t>2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514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itchFamily="50" charset="0"/>
              </a:rPr>
              <a:t>3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3856" y="2514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848727697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04642524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34202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101124632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99372248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133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970</TotalTime>
  <Words>426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ԲԱՐԵՓՈԽՈՒՄՆԵՐ</dc:title>
  <dc:creator>Karen Alaverdyan1</dc:creator>
  <cp:lastModifiedBy>Operator</cp:lastModifiedBy>
  <cp:revision>27</cp:revision>
  <dcterms:created xsi:type="dcterms:W3CDTF">2006-08-16T00:00:00Z</dcterms:created>
  <dcterms:modified xsi:type="dcterms:W3CDTF">2017-02-14T11:50:54Z</dcterms:modified>
</cp:coreProperties>
</file>